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Anaheim"/>
      <p:regular r:id="rId35"/>
    </p:embeddedFont>
    <p:embeddedFont>
      <p:font typeface="Bebas Neue"/>
      <p:regular r:id="rId36"/>
    </p:embeddedFont>
    <p:embeddedFont>
      <p:font typeface="PT Sans"/>
      <p:regular r:id="rId37"/>
      <p:bold r:id="rId38"/>
      <p:italic r:id="rId39"/>
      <p:boldItalic r:id="rId40"/>
    </p:embeddedFont>
    <p:embeddedFont>
      <p:font typeface="DM Sans"/>
      <p:regular r:id="rId41"/>
      <p:bold r:id="rId42"/>
      <p:italic r:id="rId43"/>
      <p:boldItalic r:id="rId44"/>
    </p:embeddedFont>
    <p:embeddedFont>
      <p:font typeface="Century Gothic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20" Type="http://schemas.openxmlformats.org/officeDocument/2006/relationships/slide" Target="slides/slide16.xml"/><Relationship Id="rId42" Type="http://schemas.openxmlformats.org/officeDocument/2006/relationships/font" Target="fonts/DMSans-bold.fntdata"/><Relationship Id="rId41" Type="http://schemas.openxmlformats.org/officeDocument/2006/relationships/font" Target="fonts/DMSans-regular.fntdata"/><Relationship Id="rId22" Type="http://schemas.openxmlformats.org/officeDocument/2006/relationships/slide" Target="slides/slide18.xml"/><Relationship Id="rId44" Type="http://schemas.openxmlformats.org/officeDocument/2006/relationships/font" Target="fonts/DMSans-boldItalic.fntdata"/><Relationship Id="rId21" Type="http://schemas.openxmlformats.org/officeDocument/2006/relationships/slide" Target="slides/slide17.xml"/><Relationship Id="rId43" Type="http://schemas.openxmlformats.org/officeDocument/2006/relationships/font" Target="fonts/DMSans-italic.fntdata"/><Relationship Id="rId24" Type="http://schemas.openxmlformats.org/officeDocument/2006/relationships/slide" Target="slides/slide20.xml"/><Relationship Id="rId46" Type="http://schemas.openxmlformats.org/officeDocument/2006/relationships/font" Target="fonts/CenturyGothic-bold.fntdata"/><Relationship Id="rId23" Type="http://schemas.openxmlformats.org/officeDocument/2006/relationships/slide" Target="slides/slide19.xml"/><Relationship Id="rId45" Type="http://schemas.openxmlformats.org/officeDocument/2006/relationships/font" Target="fonts/CenturyGothic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CenturyGothic-boldItalic.fntdata"/><Relationship Id="rId25" Type="http://schemas.openxmlformats.org/officeDocument/2006/relationships/slide" Target="slides/slide21.xml"/><Relationship Id="rId47" Type="http://schemas.openxmlformats.org/officeDocument/2006/relationships/font" Target="fonts/CenturyGothic-italic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italic.fntdata"/><Relationship Id="rId10" Type="http://schemas.openxmlformats.org/officeDocument/2006/relationships/slide" Target="slides/slide6.xml"/><Relationship Id="rId32" Type="http://schemas.openxmlformats.org/officeDocument/2006/relationships/font" Target="fonts/Lato-bold.fntdata"/><Relationship Id="rId13" Type="http://schemas.openxmlformats.org/officeDocument/2006/relationships/slide" Target="slides/slide9.xml"/><Relationship Id="rId35" Type="http://schemas.openxmlformats.org/officeDocument/2006/relationships/font" Target="fonts/Anaheim-regular.fntdata"/><Relationship Id="rId12" Type="http://schemas.openxmlformats.org/officeDocument/2006/relationships/slide" Target="slides/slide8.xml"/><Relationship Id="rId34" Type="http://schemas.openxmlformats.org/officeDocument/2006/relationships/font" Target="fonts/Lato-boldItalic.fntdata"/><Relationship Id="rId15" Type="http://schemas.openxmlformats.org/officeDocument/2006/relationships/slide" Target="slides/slide11.xml"/><Relationship Id="rId37" Type="http://schemas.openxmlformats.org/officeDocument/2006/relationships/font" Target="fonts/PTSans-regular.fntdata"/><Relationship Id="rId14" Type="http://schemas.openxmlformats.org/officeDocument/2006/relationships/slide" Target="slides/slide10.xml"/><Relationship Id="rId36" Type="http://schemas.openxmlformats.org/officeDocument/2006/relationships/font" Target="fonts/BebasNeue-regular.fntdata"/><Relationship Id="rId17" Type="http://schemas.openxmlformats.org/officeDocument/2006/relationships/slide" Target="slides/slide13.xml"/><Relationship Id="rId39" Type="http://schemas.openxmlformats.org/officeDocument/2006/relationships/font" Target="fonts/PTSans-italic.fntdata"/><Relationship Id="rId16" Type="http://schemas.openxmlformats.org/officeDocument/2006/relationships/slide" Target="slides/slide12.xml"/><Relationship Id="rId38" Type="http://schemas.openxmlformats.org/officeDocument/2006/relationships/font" Target="fonts/PT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a7dedc1e12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a7dedc1e12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a7dedc1e12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a7dedc1e12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1ec6cc8e8a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1ec6cc8e8a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a7f4abdcb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a7f4abdcb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a7f4abdc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a7f4abdc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9f3eeb5e17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9f3eeb5e17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a7f4abdcb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2a7f4abdcb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a850d55c8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a850d55c8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a850d55c8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a850d55c8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a850d55c8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a850d55c8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9f3eeb5e1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9f3eeb5e1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a850d55c8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a850d55c8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a850d55c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2a850d55c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9d9e605088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29d9e605088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61cfc273cc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261cfc273cc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a7dedc1e12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a7dedc1e12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9f3eeb5e17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9f3eeb5e17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8881851e60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8881851e60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a7dedc1e12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a7dedc1e12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a7dedc1e12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a7dedc1e12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a7dedc1e12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2a7dedc1e12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/>
          <p:nvPr>
            <p:ph hasCustomPrompt="1" type="title"/>
          </p:nvPr>
        </p:nvSpPr>
        <p:spPr>
          <a:xfrm>
            <a:off x="713225" y="966275"/>
            <a:ext cx="4976700" cy="13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/>
          <p:nvPr>
            <p:ph idx="1" type="subTitle"/>
          </p:nvPr>
        </p:nvSpPr>
        <p:spPr>
          <a:xfrm>
            <a:off x="713225" y="2284468"/>
            <a:ext cx="49767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2" name="Google Shape;92;p1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8512650" y="10056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 rot="-5400000">
            <a:off x="7973900" y="246170"/>
            <a:ext cx="2496096" cy="1582356"/>
          </a:xfrm>
          <a:custGeom>
            <a:rect b="b" l="l" r="r" t="t"/>
            <a:pathLst>
              <a:path extrusionOk="0" h="30030" w="47371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3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100" name="Google Shape;100;p13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rot="-6789333">
            <a:off x="-1733103" y="1956216"/>
            <a:ext cx="2259312" cy="2189763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13"/>
          <p:cNvGrpSpPr/>
          <p:nvPr/>
        </p:nvGrpSpPr>
        <p:grpSpPr>
          <a:xfrm rot="10800000">
            <a:off x="190746" y="3262197"/>
            <a:ext cx="234788" cy="188409"/>
            <a:chOff x="4424582" y="1819850"/>
            <a:chExt cx="98427" cy="78984"/>
          </a:xfrm>
        </p:grpSpPr>
        <p:sp>
          <p:nvSpPr>
            <p:cNvPr id="105" name="Google Shape;105;p13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" type="subTitle"/>
          </p:nvPr>
        </p:nvSpPr>
        <p:spPr>
          <a:xfrm>
            <a:off x="1121725" y="230114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2" type="subTitle"/>
          </p:nvPr>
        </p:nvSpPr>
        <p:spPr>
          <a:xfrm>
            <a:off x="3820996" y="230114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3" type="subTitle"/>
          </p:nvPr>
        </p:nvSpPr>
        <p:spPr>
          <a:xfrm>
            <a:off x="1121725" y="4034328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4" type="subTitle"/>
          </p:nvPr>
        </p:nvSpPr>
        <p:spPr>
          <a:xfrm>
            <a:off x="3820996" y="4034328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hasCustomPrompt="1" idx="5" type="title"/>
          </p:nvPr>
        </p:nvSpPr>
        <p:spPr>
          <a:xfrm>
            <a:off x="1121725" y="1238726"/>
            <a:ext cx="734700" cy="54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hasCustomPrompt="1" idx="6" type="title"/>
          </p:nvPr>
        </p:nvSpPr>
        <p:spPr>
          <a:xfrm>
            <a:off x="1121725" y="2971389"/>
            <a:ext cx="734700" cy="54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7" type="title"/>
          </p:nvPr>
        </p:nvSpPr>
        <p:spPr>
          <a:xfrm>
            <a:off x="3820996" y="1238726"/>
            <a:ext cx="734700" cy="54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hasCustomPrompt="1" idx="8" type="title"/>
          </p:nvPr>
        </p:nvSpPr>
        <p:spPr>
          <a:xfrm>
            <a:off x="3820996" y="2971389"/>
            <a:ext cx="734700" cy="54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idx="9" type="subTitle"/>
          </p:nvPr>
        </p:nvSpPr>
        <p:spPr>
          <a:xfrm>
            <a:off x="1121725" y="1887187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13" type="subTitle"/>
          </p:nvPr>
        </p:nvSpPr>
        <p:spPr>
          <a:xfrm>
            <a:off x="3820996" y="1887187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14" type="subTitle"/>
          </p:nvPr>
        </p:nvSpPr>
        <p:spPr>
          <a:xfrm>
            <a:off x="1121725" y="361985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15" type="subTitle"/>
          </p:nvPr>
        </p:nvSpPr>
        <p:spPr>
          <a:xfrm>
            <a:off x="3820996" y="361985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/>
          <p:nvPr>
            <p:ph type="title"/>
          </p:nvPr>
        </p:nvSpPr>
        <p:spPr>
          <a:xfrm>
            <a:off x="713244" y="3705670"/>
            <a:ext cx="4059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3" name="Google Shape;123;p14"/>
          <p:cNvSpPr txBox="1"/>
          <p:nvPr>
            <p:ph idx="1" type="subTitle"/>
          </p:nvPr>
        </p:nvSpPr>
        <p:spPr>
          <a:xfrm>
            <a:off x="713225" y="893100"/>
            <a:ext cx="4059000" cy="28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4" name="Google Shape;124;p1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304800" y="41447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14"/>
          <p:cNvGrpSpPr/>
          <p:nvPr/>
        </p:nvGrpSpPr>
        <p:grpSpPr>
          <a:xfrm>
            <a:off x="295247" y="666221"/>
            <a:ext cx="234196" cy="188409"/>
            <a:chOff x="5151797" y="479071"/>
            <a:chExt cx="234196" cy="188409"/>
          </a:xfrm>
        </p:grpSpPr>
        <p:sp>
          <p:nvSpPr>
            <p:cNvPr id="127" name="Google Shape;127;p14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/>
          <p:nvPr>
            <p:ph type="title"/>
          </p:nvPr>
        </p:nvSpPr>
        <p:spPr>
          <a:xfrm>
            <a:off x="4641350" y="2377375"/>
            <a:ext cx="3790800" cy="8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1" name="Google Shape;131;p15"/>
          <p:cNvSpPr txBox="1"/>
          <p:nvPr>
            <p:ph hasCustomPrompt="1" idx="2" type="title"/>
          </p:nvPr>
        </p:nvSpPr>
        <p:spPr>
          <a:xfrm>
            <a:off x="6780125" y="1422091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5"/>
          <p:cNvSpPr txBox="1"/>
          <p:nvPr>
            <p:ph idx="1" type="subTitle"/>
          </p:nvPr>
        </p:nvSpPr>
        <p:spPr>
          <a:xfrm>
            <a:off x="4641350" y="3314902"/>
            <a:ext cx="3790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8587325" y="395705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rot="6171912">
            <a:off x="-1505705" y="2211863"/>
            <a:ext cx="2259353" cy="2189802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 rot="-714313">
            <a:off x="8428959" y="157401"/>
            <a:ext cx="2230273" cy="1980546"/>
          </a:xfrm>
          <a:custGeom>
            <a:rect b="b" l="l" r="r" t="t"/>
            <a:pathLst>
              <a:path extrusionOk="0" h="30859" w="3475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16"/>
          <p:cNvGrpSpPr/>
          <p:nvPr/>
        </p:nvGrpSpPr>
        <p:grpSpPr>
          <a:xfrm>
            <a:off x="8704040" y="1638900"/>
            <a:ext cx="360758" cy="258297"/>
            <a:chOff x="4992850" y="4345375"/>
            <a:chExt cx="607336" cy="638400"/>
          </a:xfrm>
        </p:grpSpPr>
        <p:sp>
          <p:nvSpPr>
            <p:cNvPr id="140" name="Google Shape;140;p1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6"/>
          <p:cNvSpPr/>
          <p:nvPr/>
        </p:nvSpPr>
        <p:spPr>
          <a:xfrm>
            <a:off x="203650" y="14228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16"/>
          <p:cNvGrpSpPr/>
          <p:nvPr/>
        </p:nvGrpSpPr>
        <p:grpSpPr>
          <a:xfrm>
            <a:off x="315272" y="2270471"/>
            <a:ext cx="234196" cy="188409"/>
            <a:chOff x="5151797" y="479071"/>
            <a:chExt cx="234196" cy="188409"/>
          </a:xfrm>
        </p:grpSpPr>
        <p:sp>
          <p:nvSpPr>
            <p:cNvPr id="144" name="Google Shape;144;p16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16"/>
          <p:cNvSpPr/>
          <p:nvPr/>
        </p:nvSpPr>
        <p:spPr>
          <a:xfrm>
            <a:off x="166600" y="393032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" name="Google Shape;150;p1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7"/>
          <p:cNvSpPr/>
          <p:nvPr/>
        </p:nvSpPr>
        <p:spPr>
          <a:xfrm flipH="1" rot="-1442292">
            <a:off x="-1773956" y="1176021"/>
            <a:ext cx="2259372" cy="2189821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 rot="-360521">
            <a:off x="8538329" y="2293726"/>
            <a:ext cx="1649783" cy="2063573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17"/>
          <p:cNvGrpSpPr/>
          <p:nvPr/>
        </p:nvGrpSpPr>
        <p:grpSpPr>
          <a:xfrm>
            <a:off x="8499415" y="4380125"/>
            <a:ext cx="360758" cy="258297"/>
            <a:chOff x="4992850" y="4345375"/>
            <a:chExt cx="607336" cy="638400"/>
          </a:xfrm>
        </p:grpSpPr>
        <p:sp>
          <p:nvSpPr>
            <p:cNvPr id="154" name="Google Shape;154;p17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7"/>
          <p:cNvSpPr/>
          <p:nvPr/>
        </p:nvSpPr>
        <p:spPr>
          <a:xfrm>
            <a:off x="185425" y="23203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17"/>
          <p:cNvGrpSpPr/>
          <p:nvPr/>
        </p:nvGrpSpPr>
        <p:grpSpPr>
          <a:xfrm>
            <a:off x="175872" y="1344171"/>
            <a:ext cx="234196" cy="188409"/>
            <a:chOff x="5151797" y="479071"/>
            <a:chExt cx="234196" cy="188409"/>
          </a:xfrm>
        </p:grpSpPr>
        <p:sp>
          <p:nvSpPr>
            <p:cNvPr id="158" name="Google Shape;158;p17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7"/>
          <p:cNvGrpSpPr/>
          <p:nvPr/>
        </p:nvGrpSpPr>
        <p:grpSpPr>
          <a:xfrm>
            <a:off x="8060129" y="256622"/>
            <a:ext cx="234788" cy="188409"/>
            <a:chOff x="6428979" y="917397"/>
            <a:chExt cx="234788" cy="188409"/>
          </a:xfrm>
        </p:grpSpPr>
        <p:sp>
          <p:nvSpPr>
            <p:cNvPr id="161" name="Google Shape;161;p17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17"/>
          <p:cNvSpPr/>
          <p:nvPr/>
        </p:nvSpPr>
        <p:spPr>
          <a:xfrm>
            <a:off x="8763375" y="274252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/>
          <p:nvPr/>
        </p:nvSpPr>
        <p:spPr>
          <a:xfrm rot="-3555120">
            <a:off x="8386891" y="372220"/>
            <a:ext cx="1858693" cy="1745210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8"/>
          <p:cNvGrpSpPr/>
          <p:nvPr/>
        </p:nvGrpSpPr>
        <p:grpSpPr>
          <a:xfrm>
            <a:off x="168465" y="2165325"/>
            <a:ext cx="360758" cy="258297"/>
            <a:chOff x="4992850" y="4345375"/>
            <a:chExt cx="607336" cy="638400"/>
          </a:xfrm>
        </p:grpSpPr>
        <p:sp>
          <p:nvSpPr>
            <p:cNvPr id="167" name="Google Shape;167;p18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8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18"/>
          <p:cNvGrpSpPr/>
          <p:nvPr/>
        </p:nvGrpSpPr>
        <p:grpSpPr>
          <a:xfrm>
            <a:off x="8774879" y="1616797"/>
            <a:ext cx="234788" cy="188409"/>
            <a:chOff x="6428979" y="917397"/>
            <a:chExt cx="234788" cy="188409"/>
          </a:xfrm>
        </p:grpSpPr>
        <p:sp>
          <p:nvSpPr>
            <p:cNvPr id="171" name="Google Shape;171;p18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18"/>
          <p:cNvSpPr/>
          <p:nvPr/>
        </p:nvSpPr>
        <p:spPr>
          <a:xfrm>
            <a:off x="-1459469" y="3672639"/>
            <a:ext cx="2394769" cy="1973794"/>
          </a:xfrm>
          <a:custGeom>
            <a:rect b="b" l="l" r="r" t="t"/>
            <a:pathLst>
              <a:path extrusionOk="0" h="35085" w="42568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 txBox="1"/>
          <p:nvPr>
            <p:ph type="title"/>
          </p:nvPr>
        </p:nvSpPr>
        <p:spPr>
          <a:xfrm>
            <a:off x="935300" y="1193100"/>
            <a:ext cx="3519600" cy="16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18"/>
          <p:cNvSpPr txBox="1"/>
          <p:nvPr>
            <p:ph idx="1" type="subTitle"/>
          </p:nvPr>
        </p:nvSpPr>
        <p:spPr>
          <a:xfrm>
            <a:off x="935300" y="2794716"/>
            <a:ext cx="3519600" cy="8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8"/>
          <p:cNvSpPr/>
          <p:nvPr>
            <p:ph idx="2" type="pic"/>
          </p:nvPr>
        </p:nvSpPr>
        <p:spPr>
          <a:xfrm>
            <a:off x="5273100" y="533863"/>
            <a:ext cx="2910000" cy="40758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1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/>
          <p:nvPr/>
        </p:nvSpPr>
        <p:spPr>
          <a:xfrm rot="-5400000">
            <a:off x="7973900" y="246170"/>
            <a:ext cx="2496096" cy="1582356"/>
          </a:xfrm>
          <a:custGeom>
            <a:rect b="b" l="l" r="r" t="t"/>
            <a:pathLst>
              <a:path extrusionOk="0" h="30030" w="47371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 txBox="1"/>
          <p:nvPr>
            <p:ph type="title"/>
          </p:nvPr>
        </p:nvSpPr>
        <p:spPr>
          <a:xfrm>
            <a:off x="932688" y="1637550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19"/>
          <p:cNvSpPr txBox="1"/>
          <p:nvPr>
            <p:ph idx="1" type="subTitle"/>
          </p:nvPr>
        </p:nvSpPr>
        <p:spPr>
          <a:xfrm>
            <a:off x="932688" y="2669243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19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186" name="Google Shape;186;p19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9"/>
          <p:cNvSpPr/>
          <p:nvPr/>
        </p:nvSpPr>
        <p:spPr>
          <a:xfrm rot="-6789333">
            <a:off x="-1733103" y="2480416"/>
            <a:ext cx="2259312" cy="2189763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9"/>
          <p:cNvGrpSpPr/>
          <p:nvPr/>
        </p:nvGrpSpPr>
        <p:grpSpPr>
          <a:xfrm rot="10800000">
            <a:off x="190746" y="3786397"/>
            <a:ext cx="234788" cy="188409"/>
            <a:chOff x="4424582" y="1819850"/>
            <a:chExt cx="98427" cy="78984"/>
          </a:xfrm>
        </p:grpSpPr>
        <p:sp>
          <p:nvSpPr>
            <p:cNvPr id="190" name="Google Shape;190;p19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/>
          <p:nvPr/>
        </p:nvSpPr>
        <p:spPr>
          <a:xfrm>
            <a:off x="7976781" y="2695589"/>
            <a:ext cx="2394769" cy="1973794"/>
          </a:xfrm>
          <a:custGeom>
            <a:rect b="b" l="l" r="r" t="t"/>
            <a:pathLst>
              <a:path extrusionOk="0" h="35085" w="42568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112114" y="770884"/>
            <a:ext cx="815928" cy="1020576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" name="Google Shape;195;p20"/>
          <p:cNvGrpSpPr/>
          <p:nvPr/>
        </p:nvGrpSpPr>
        <p:grpSpPr>
          <a:xfrm>
            <a:off x="8585515" y="3621775"/>
            <a:ext cx="360758" cy="258297"/>
            <a:chOff x="4992850" y="4345375"/>
            <a:chExt cx="607336" cy="638400"/>
          </a:xfrm>
        </p:grpSpPr>
        <p:sp>
          <p:nvSpPr>
            <p:cNvPr id="196" name="Google Shape;196;p2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20"/>
          <p:cNvSpPr/>
          <p:nvPr/>
        </p:nvSpPr>
        <p:spPr>
          <a:xfrm>
            <a:off x="367550" y="11058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 txBox="1"/>
          <p:nvPr>
            <p:ph type="title"/>
          </p:nvPr>
        </p:nvSpPr>
        <p:spPr>
          <a:xfrm>
            <a:off x="4412838" y="1795575"/>
            <a:ext cx="3593400" cy="66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0" name="Google Shape;200;p20"/>
          <p:cNvSpPr txBox="1"/>
          <p:nvPr>
            <p:ph idx="1" type="subTitle"/>
          </p:nvPr>
        </p:nvSpPr>
        <p:spPr>
          <a:xfrm>
            <a:off x="4413013" y="2432218"/>
            <a:ext cx="35934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0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13225" y="3209796"/>
            <a:ext cx="44445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4923497" y="281246"/>
            <a:ext cx="234196" cy="188409"/>
            <a:chOff x="3889166" y="1636096"/>
            <a:chExt cx="98179" cy="78984"/>
          </a:xfrm>
        </p:grpSpPr>
        <p:sp>
          <p:nvSpPr>
            <p:cNvPr id="19" name="Google Shape;19;p3"/>
            <p:cNvSpPr/>
            <p:nvPr/>
          </p:nvSpPr>
          <p:spPr>
            <a:xfrm>
              <a:off x="3889166" y="1636096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3935114" y="1636096"/>
              <a:ext cx="52230" cy="78984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3"/>
          <p:cNvGrpSpPr/>
          <p:nvPr/>
        </p:nvGrpSpPr>
        <p:grpSpPr>
          <a:xfrm>
            <a:off x="8670104" y="3863122"/>
            <a:ext cx="234788" cy="188409"/>
            <a:chOff x="4424582" y="1819850"/>
            <a:chExt cx="98427" cy="78984"/>
          </a:xfrm>
        </p:grpSpPr>
        <p:sp>
          <p:nvSpPr>
            <p:cNvPr id="22" name="Google Shape;22;p3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/>
          <p:nvPr/>
        </p:nvSpPr>
        <p:spPr>
          <a:xfrm rot="4509842">
            <a:off x="-698209" y="3502619"/>
            <a:ext cx="2394790" cy="1973811"/>
          </a:xfrm>
          <a:custGeom>
            <a:rect b="b" l="l" r="r" t="t"/>
            <a:pathLst>
              <a:path extrusionOk="0" h="35085" w="42568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1"/>
          <p:cNvSpPr txBox="1"/>
          <p:nvPr>
            <p:ph type="title"/>
          </p:nvPr>
        </p:nvSpPr>
        <p:spPr>
          <a:xfrm>
            <a:off x="1637988" y="1830263"/>
            <a:ext cx="3597900" cy="67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1" type="subTitle"/>
          </p:nvPr>
        </p:nvSpPr>
        <p:spPr>
          <a:xfrm>
            <a:off x="1637988" y="2468654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1"/>
          <p:cNvSpPr/>
          <p:nvPr/>
        </p:nvSpPr>
        <p:spPr>
          <a:xfrm rot="-3555120">
            <a:off x="8386891" y="372220"/>
            <a:ext cx="1858693" cy="1745210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21"/>
          <p:cNvGrpSpPr/>
          <p:nvPr/>
        </p:nvGrpSpPr>
        <p:grpSpPr>
          <a:xfrm>
            <a:off x="239090" y="4005475"/>
            <a:ext cx="360758" cy="258297"/>
            <a:chOff x="4992850" y="4345375"/>
            <a:chExt cx="607336" cy="638400"/>
          </a:xfrm>
        </p:grpSpPr>
        <p:sp>
          <p:nvSpPr>
            <p:cNvPr id="209" name="Google Shape;209;p2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21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21"/>
          <p:cNvGrpSpPr/>
          <p:nvPr/>
        </p:nvGrpSpPr>
        <p:grpSpPr>
          <a:xfrm>
            <a:off x="8670104" y="1402472"/>
            <a:ext cx="234788" cy="188409"/>
            <a:chOff x="6428979" y="917397"/>
            <a:chExt cx="234788" cy="188409"/>
          </a:xfrm>
        </p:grpSpPr>
        <p:sp>
          <p:nvSpPr>
            <p:cNvPr id="213" name="Google Shape;213;p21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2"/>
          <p:cNvSpPr/>
          <p:nvPr/>
        </p:nvSpPr>
        <p:spPr>
          <a:xfrm rot="-8783500">
            <a:off x="-1711200" y="2823504"/>
            <a:ext cx="2192222" cy="2124738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 rot="-269544">
            <a:off x="8547278" y="608197"/>
            <a:ext cx="1490595" cy="1864480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" name="Google Shape;219;p22"/>
          <p:cNvGrpSpPr/>
          <p:nvPr/>
        </p:nvGrpSpPr>
        <p:grpSpPr>
          <a:xfrm>
            <a:off x="121190" y="3817225"/>
            <a:ext cx="360758" cy="258297"/>
            <a:chOff x="4992850" y="4345375"/>
            <a:chExt cx="607336" cy="638400"/>
          </a:xfrm>
        </p:grpSpPr>
        <p:sp>
          <p:nvSpPr>
            <p:cNvPr id="220" name="Google Shape;220;p22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2"/>
          <p:cNvSpPr/>
          <p:nvPr/>
        </p:nvSpPr>
        <p:spPr>
          <a:xfrm>
            <a:off x="8782200" y="10177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3" name="Google Shape;223;p22"/>
          <p:cNvGrpSpPr/>
          <p:nvPr/>
        </p:nvGrpSpPr>
        <p:grpSpPr>
          <a:xfrm>
            <a:off x="88447" y="2171796"/>
            <a:ext cx="234196" cy="188409"/>
            <a:chOff x="5151797" y="479071"/>
            <a:chExt cx="234196" cy="188409"/>
          </a:xfrm>
        </p:grpSpPr>
        <p:sp>
          <p:nvSpPr>
            <p:cNvPr id="224" name="Google Shape;224;p22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22"/>
          <p:cNvGrpSpPr/>
          <p:nvPr/>
        </p:nvGrpSpPr>
        <p:grpSpPr>
          <a:xfrm>
            <a:off x="382104" y="2477547"/>
            <a:ext cx="234788" cy="188409"/>
            <a:chOff x="6428979" y="917397"/>
            <a:chExt cx="234788" cy="188409"/>
          </a:xfrm>
        </p:grpSpPr>
        <p:sp>
          <p:nvSpPr>
            <p:cNvPr id="227" name="Google Shape;227;p22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9" name="Google Shape;229;p22"/>
          <p:cNvSpPr/>
          <p:nvPr/>
        </p:nvSpPr>
        <p:spPr>
          <a:xfrm>
            <a:off x="8187350" y="29437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1" name="Google Shape;231;p22"/>
          <p:cNvSpPr txBox="1"/>
          <p:nvPr>
            <p:ph idx="1" type="body"/>
          </p:nvPr>
        </p:nvSpPr>
        <p:spPr>
          <a:xfrm>
            <a:off x="720000" y="1215750"/>
            <a:ext cx="3852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32" name="Google Shape;232;p22"/>
          <p:cNvSpPr txBox="1"/>
          <p:nvPr>
            <p:ph idx="2" type="body"/>
          </p:nvPr>
        </p:nvSpPr>
        <p:spPr>
          <a:xfrm>
            <a:off x="4572000" y="1215750"/>
            <a:ext cx="3852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/>
          <p:nvPr/>
        </p:nvSpPr>
        <p:spPr>
          <a:xfrm>
            <a:off x="-1190814" y="-484857"/>
            <a:ext cx="1944724" cy="2432477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 rot="-3555149">
            <a:off x="8293717" y="3656862"/>
            <a:ext cx="2410819" cy="2263625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" name="Google Shape;236;p23"/>
          <p:cNvGrpSpPr/>
          <p:nvPr/>
        </p:nvGrpSpPr>
        <p:grpSpPr>
          <a:xfrm>
            <a:off x="8543915" y="4363775"/>
            <a:ext cx="360758" cy="258297"/>
            <a:chOff x="4992850" y="4345375"/>
            <a:chExt cx="607336" cy="638400"/>
          </a:xfrm>
        </p:grpSpPr>
        <p:sp>
          <p:nvSpPr>
            <p:cNvPr id="237" name="Google Shape;237;p2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23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0" name="Google Shape;240;p23"/>
          <p:cNvGrpSpPr/>
          <p:nvPr/>
        </p:nvGrpSpPr>
        <p:grpSpPr>
          <a:xfrm>
            <a:off x="250497" y="2032371"/>
            <a:ext cx="234196" cy="188409"/>
            <a:chOff x="7827572" y="1634046"/>
            <a:chExt cx="234196" cy="188409"/>
          </a:xfrm>
        </p:grpSpPr>
        <p:sp>
          <p:nvSpPr>
            <p:cNvPr id="241" name="Google Shape;241;p23"/>
            <p:cNvSpPr/>
            <p:nvPr/>
          </p:nvSpPr>
          <p:spPr>
            <a:xfrm>
              <a:off x="7827572" y="1634046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7937177" y="1634046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" name="Google Shape;243;p23"/>
          <p:cNvGrpSpPr/>
          <p:nvPr/>
        </p:nvGrpSpPr>
        <p:grpSpPr>
          <a:xfrm>
            <a:off x="8606904" y="3353147"/>
            <a:ext cx="234788" cy="188409"/>
            <a:chOff x="9104754" y="2072372"/>
            <a:chExt cx="234788" cy="188409"/>
          </a:xfrm>
        </p:grpSpPr>
        <p:sp>
          <p:nvSpPr>
            <p:cNvPr id="244" name="Google Shape;244;p23"/>
            <p:cNvSpPr/>
            <p:nvPr/>
          </p:nvSpPr>
          <p:spPr>
            <a:xfrm>
              <a:off x="9214275" y="2072372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9104754" y="2072372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23"/>
          <p:cNvSpPr/>
          <p:nvPr/>
        </p:nvSpPr>
        <p:spPr>
          <a:xfrm>
            <a:off x="223000" y="71017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8" name="Google Shape;248;p23"/>
          <p:cNvSpPr txBox="1"/>
          <p:nvPr>
            <p:ph idx="1" type="subTitle"/>
          </p:nvPr>
        </p:nvSpPr>
        <p:spPr>
          <a:xfrm>
            <a:off x="4691954" y="3284752"/>
            <a:ext cx="36120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23"/>
          <p:cNvSpPr txBox="1"/>
          <p:nvPr>
            <p:ph idx="2" type="subTitle"/>
          </p:nvPr>
        </p:nvSpPr>
        <p:spPr>
          <a:xfrm>
            <a:off x="839975" y="3284752"/>
            <a:ext cx="36120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3"/>
          <p:cNvSpPr txBox="1"/>
          <p:nvPr>
            <p:ph idx="3" type="subTitle"/>
          </p:nvPr>
        </p:nvSpPr>
        <p:spPr>
          <a:xfrm>
            <a:off x="839975" y="2342450"/>
            <a:ext cx="3612000" cy="10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1" name="Google Shape;251;p23"/>
          <p:cNvSpPr txBox="1"/>
          <p:nvPr>
            <p:ph idx="4" type="subTitle"/>
          </p:nvPr>
        </p:nvSpPr>
        <p:spPr>
          <a:xfrm>
            <a:off x="4691972" y="2342450"/>
            <a:ext cx="3612000" cy="10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2" name="Google Shape;252;p2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/>
          <p:nvPr/>
        </p:nvSpPr>
        <p:spPr>
          <a:xfrm>
            <a:off x="-690854" y="831214"/>
            <a:ext cx="1404077" cy="1318319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"/>
          <p:cNvSpPr/>
          <p:nvPr/>
        </p:nvSpPr>
        <p:spPr>
          <a:xfrm>
            <a:off x="8063173" y="3965293"/>
            <a:ext cx="1518102" cy="1898839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4"/>
          <p:cNvSpPr/>
          <p:nvPr/>
        </p:nvSpPr>
        <p:spPr>
          <a:xfrm>
            <a:off x="224750" y="141877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" name="Google Shape;258;p24"/>
          <p:cNvGrpSpPr/>
          <p:nvPr/>
        </p:nvGrpSpPr>
        <p:grpSpPr>
          <a:xfrm>
            <a:off x="7828972" y="294071"/>
            <a:ext cx="234196" cy="188409"/>
            <a:chOff x="3889166" y="1636096"/>
            <a:chExt cx="98179" cy="78984"/>
          </a:xfrm>
        </p:grpSpPr>
        <p:sp>
          <p:nvSpPr>
            <p:cNvPr id="259" name="Google Shape;259;p24"/>
            <p:cNvSpPr/>
            <p:nvPr/>
          </p:nvSpPr>
          <p:spPr>
            <a:xfrm>
              <a:off x="3889166" y="1636096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3935114" y="1636096"/>
              <a:ext cx="52230" cy="78984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24"/>
          <p:cNvGrpSpPr/>
          <p:nvPr/>
        </p:nvGrpSpPr>
        <p:grpSpPr>
          <a:xfrm>
            <a:off x="8246852" y="4332212"/>
            <a:ext cx="367931" cy="258169"/>
            <a:chOff x="4992850" y="4345375"/>
            <a:chExt cx="619413" cy="638400"/>
          </a:xfrm>
        </p:grpSpPr>
        <p:sp>
          <p:nvSpPr>
            <p:cNvPr id="262" name="Google Shape;262;p2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24"/>
          <p:cNvGrpSpPr/>
          <p:nvPr/>
        </p:nvGrpSpPr>
        <p:grpSpPr>
          <a:xfrm>
            <a:off x="8746054" y="957297"/>
            <a:ext cx="234788" cy="188409"/>
            <a:chOff x="4424582" y="1819850"/>
            <a:chExt cx="98427" cy="78984"/>
          </a:xfrm>
        </p:grpSpPr>
        <p:sp>
          <p:nvSpPr>
            <p:cNvPr id="265" name="Google Shape;265;p24"/>
            <p:cNvSpPr/>
            <p:nvPr/>
          </p:nvSpPr>
          <p:spPr>
            <a:xfrm>
              <a:off x="4470495" y="1819850"/>
              <a:ext cx="52514" cy="78984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424582" y="1819850"/>
              <a:ext cx="51237" cy="78984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24"/>
          <p:cNvSpPr txBox="1"/>
          <p:nvPr>
            <p:ph idx="1" type="subTitle"/>
          </p:nvPr>
        </p:nvSpPr>
        <p:spPr>
          <a:xfrm>
            <a:off x="4832078" y="1789575"/>
            <a:ext cx="3254100" cy="19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4"/>
          <p:cNvSpPr txBox="1"/>
          <p:nvPr>
            <p:ph idx="2" type="subTitle"/>
          </p:nvPr>
        </p:nvSpPr>
        <p:spPr>
          <a:xfrm>
            <a:off x="1057900" y="1789575"/>
            <a:ext cx="3254100" cy="19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/>
          <p:nvPr/>
        </p:nvSpPr>
        <p:spPr>
          <a:xfrm rot="5655372">
            <a:off x="-2129157" y="3022453"/>
            <a:ext cx="3864815" cy="3745843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5"/>
          <p:cNvSpPr/>
          <p:nvPr/>
        </p:nvSpPr>
        <p:spPr>
          <a:xfrm rot="-3917262">
            <a:off x="7631540" y="-1432759"/>
            <a:ext cx="3352710" cy="2977303"/>
          </a:xfrm>
          <a:custGeom>
            <a:rect b="b" l="l" r="r" t="t"/>
            <a:pathLst>
              <a:path extrusionOk="0" h="30859" w="3475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6" name="Google Shape;276;p25"/>
          <p:cNvGrpSpPr/>
          <p:nvPr/>
        </p:nvGrpSpPr>
        <p:grpSpPr>
          <a:xfrm>
            <a:off x="124215" y="3908450"/>
            <a:ext cx="360758" cy="258297"/>
            <a:chOff x="4992850" y="4345375"/>
            <a:chExt cx="607336" cy="638400"/>
          </a:xfrm>
        </p:grpSpPr>
        <p:sp>
          <p:nvSpPr>
            <p:cNvPr id="277" name="Google Shape;277;p2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25"/>
          <p:cNvSpPr/>
          <p:nvPr/>
        </p:nvSpPr>
        <p:spPr>
          <a:xfrm>
            <a:off x="424525" y="297107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25"/>
          <p:cNvGrpSpPr/>
          <p:nvPr/>
        </p:nvGrpSpPr>
        <p:grpSpPr>
          <a:xfrm>
            <a:off x="8546697" y="4473421"/>
            <a:ext cx="234196" cy="188409"/>
            <a:chOff x="5151797" y="479071"/>
            <a:chExt cx="234196" cy="188409"/>
          </a:xfrm>
        </p:grpSpPr>
        <p:sp>
          <p:nvSpPr>
            <p:cNvPr id="281" name="Google Shape;281;p25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5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25"/>
          <p:cNvGrpSpPr/>
          <p:nvPr/>
        </p:nvGrpSpPr>
        <p:grpSpPr>
          <a:xfrm>
            <a:off x="8573904" y="256622"/>
            <a:ext cx="234788" cy="188409"/>
            <a:chOff x="6428979" y="917397"/>
            <a:chExt cx="234788" cy="188409"/>
          </a:xfrm>
        </p:grpSpPr>
        <p:sp>
          <p:nvSpPr>
            <p:cNvPr id="284" name="Google Shape;284;p25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5"/>
          <p:cNvSpPr/>
          <p:nvPr/>
        </p:nvSpPr>
        <p:spPr>
          <a:xfrm>
            <a:off x="8546700" y="178947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8" name="Google Shape;288;p25"/>
          <p:cNvSpPr txBox="1"/>
          <p:nvPr>
            <p:ph idx="1" type="subTitle"/>
          </p:nvPr>
        </p:nvSpPr>
        <p:spPr>
          <a:xfrm>
            <a:off x="937625" y="2511574"/>
            <a:ext cx="2175300" cy="8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5"/>
          <p:cNvSpPr txBox="1"/>
          <p:nvPr>
            <p:ph idx="2" type="subTitle"/>
          </p:nvPr>
        </p:nvSpPr>
        <p:spPr>
          <a:xfrm>
            <a:off x="3484347" y="2511574"/>
            <a:ext cx="2175300" cy="8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3" type="subTitle"/>
          </p:nvPr>
        </p:nvSpPr>
        <p:spPr>
          <a:xfrm>
            <a:off x="6031075" y="2511574"/>
            <a:ext cx="2175300" cy="8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5"/>
          <p:cNvSpPr txBox="1"/>
          <p:nvPr>
            <p:ph idx="4" type="subTitle"/>
          </p:nvPr>
        </p:nvSpPr>
        <p:spPr>
          <a:xfrm>
            <a:off x="937625" y="2037322"/>
            <a:ext cx="21753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25"/>
          <p:cNvSpPr txBox="1"/>
          <p:nvPr>
            <p:ph idx="5" type="subTitle"/>
          </p:nvPr>
        </p:nvSpPr>
        <p:spPr>
          <a:xfrm>
            <a:off x="3484350" y="2037322"/>
            <a:ext cx="21753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3" name="Google Shape;293;p25"/>
          <p:cNvSpPr txBox="1"/>
          <p:nvPr>
            <p:ph idx="6" type="subTitle"/>
          </p:nvPr>
        </p:nvSpPr>
        <p:spPr>
          <a:xfrm>
            <a:off x="6031075" y="2037322"/>
            <a:ext cx="21753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4" name="Google Shape;294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8479425" y="230120"/>
            <a:ext cx="2496096" cy="1582356"/>
          </a:xfrm>
          <a:custGeom>
            <a:rect b="b" l="l" r="r" t="t"/>
            <a:pathLst>
              <a:path extrusionOk="0" h="30030" w="47371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 rot="-3555177">
            <a:off x="-1456144" y="2911698"/>
            <a:ext cx="2122762" cy="1993144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26"/>
          <p:cNvGrpSpPr/>
          <p:nvPr/>
        </p:nvGrpSpPr>
        <p:grpSpPr>
          <a:xfrm>
            <a:off x="167265" y="3779125"/>
            <a:ext cx="360758" cy="258297"/>
            <a:chOff x="4992850" y="4345375"/>
            <a:chExt cx="607336" cy="638400"/>
          </a:xfrm>
        </p:grpSpPr>
        <p:sp>
          <p:nvSpPr>
            <p:cNvPr id="299" name="Google Shape;299;p2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6"/>
          <p:cNvSpPr/>
          <p:nvPr/>
        </p:nvSpPr>
        <p:spPr>
          <a:xfrm>
            <a:off x="8479425" y="5395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2" name="Google Shape;302;p26"/>
          <p:cNvGrpSpPr/>
          <p:nvPr/>
        </p:nvGrpSpPr>
        <p:grpSpPr>
          <a:xfrm>
            <a:off x="485797" y="4603996"/>
            <a:ext cx="234196" cy="188409"/>
            <a:chOff x="5151797" y="479071"/>
            <a:chExt cx="234196" cy="188409"/>
          </a:xfrm>
        </p:grpSpPr>
        <p:sp>
          <p:nvSpPr>
            <p:cNvPr id="303" name="Google Shape;303;p26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6"/>
          <p:cNvGrpSpPr/>
          <p:nvPr/>
        </p:nvGrpSpPr>
        <p:grpSpPr>
          <a:xfrm>
            <a:off x="8595429" y="3449772"/>
            <a:ext cx="234788" cy="188409"/>
            <a:chOff x="6428979" y="917397"/>
            <a:chExt cx="234788" cy="188409"/>
          </a:xfrm>
        </p:grpSpPr>
        <p:sp>
          <p:nvSpPr>
            <p:cNvPr id="306" name="Google Shape;306;p26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26"/>
          <p:cNvSpPr/>
          <p:nvPr/>
        </p:nvSpPr>
        <p:spPr>
          <a:xfrm>
            <a:off x="8652025" y="123140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0" name="Google Shape;310;p26"/>
          <p:cNvSpPr txBox="1"/>
          <p:nvPr>
            <p:ph idx="1" type="subTitle"/>
          </p:nvPr>
        </p:nvSpPr>
        <p:spPr>
          <a:xfrm>
            <a:off x="1618875" y="1926977"/>
            <a:ext cx="2373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26"/>
          <p:cNvSpPr txBox="1"/>
          <p:nvPr>
            <p:ph idx="2" type="subTitle"/>
          </p:nvPr>
        </p:nvSpPr>
        <p:spPr>
          <a:xfrm>
            <a:off x="5152013" y="1926977"/>
            <a:ext cx="2373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6"/>
          <p:cNvSpPr txBox="1"/>
          <p:nvPr>
            <p:ph idx="3" type="subTitle"/>
          </p:nvPr>
        </p:nvSpPr>
        <p:spPr>
          <a:xfrm>
            <a:off x="1618875" y="3569852"/>
            <a:ext cx="2373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6"/>
          <p:cNvSpPr txBox="1"/>
          <p:nvPr>
            <p:ph idx="4" type="subTitle"/>
          </p:nvPr>
        </p:nvSpPr>
        <p:spPr>
          <a:xfrm>
            <a:off x="5152013" y="3569852"/>
            <a:ext cx="23730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6"/>
          <p:cNvSpPr txBox="1"/>
          <p:nvPr>
            <p:ph idx="5" type="subTitle"/>
          </p:nvPr>
        </p:nvSpPr>
        <p:spPr>
          <a:xfrm>
            <a:off x="1618875" y="1489700"/>
            <a:ext cx="23730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5" name="Google Shape;315;p26"/>
          <p:cNvSpPr txBox="1"/>
          <p:nvPr>
            <p:ph idx="6" type="subTitle"/>
          </p:nvPr>
        </p:nvSpPr>
        <p:spPr>
          <a:xfrm>
            <a:off x="1618875" y="3132675"/>
            <a:ext cx="23730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" name="Google Shape;316;p26"/>
          <p:cNvSpPr txBox="1"/>
          <p:nvPr>
            <p:ph idx="7" type="subTitle"/>
          </p:nvPr>
        </p:nvSpPr>
        <p:spPr>
          <a:xfrm>
            <a:off x="5152008" y="1489700"/>
            <a:ext cx="23730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7" name="Google Shape;317;p26"/>
          <p:cNvSpPr txBox="1"/>
          <p:nvPr>
            <p:ph idx="8" type="subTitle"/>
          </p:nvPr>
        </p:nvSpPr>
        <p:spPr>
          <a:xfrm>
            <a:off x="5152008" y="3132675"/>
            <a:ext cx="23730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8" name="Google Shape;318;p2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/>
          <p:nvPr/>
        </p:nvSpPr>
        <p:spPr>
          <a:xfrm>
            <a:off x="8432226" y="-375650"/>
            <a:ext cx="1395293" cy="1745295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7"/>
          <p:cNvSpPr/>
          <p:nvPr/>
        </p:nvSpPr>
        <p:spPr>
          <a:xfrm rot="-3555079">
            <a:off x="-738071" y="2310738"/>
            <a:ext cx="1257907" cy="1181115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" name="Google Shape;323;p27"/>
          <p:cNvGrpSpPr/>
          <p:nvPr/>
        </p:nvGrpSpPr>
        <p:grpSpPr>
          <a:xfrm>
            <a:off x="8788054" y="1644572"/>
            <a:ext cx="234788" cy="188409"/>
            <a:chOff x="6428979" y="917397"/>
            <a:chExt cx="234788" cy="188409"/>
          </a:xfrm>
        </p:grpSpPr>
        <p:sp>
          <p:nvSpPr>
            <p:cNvPr id="324" name="Google Shape;324;p27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7"/>
          <p:cNvSpPr/>
          <p:nvPr/>
        </p:nvSpPr>
        <p:spPr>
          <a:xfrm>
            <a:off x="8760850" y="85412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7"/>
          <p:cNvSpPr/>
          <p:nvPr/>
        </p:nvSpPr>
        <p:spPr>
          <a:xfrm>
            <a:off x="81150" y="2708188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9" name="Google Shape;329;p27"/>
          <p:cNvSpPr txBox="1"/>
          <p:nvPr>
            <p:ph idx="1" type="subTitle"/>
          </p:nvPr>
        </p:nvSpPr>
        <p:spPr>
          <a:xfrm>
            <a:off x="1618113" y="1561615"/>
            <a:ext cx="404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27"/>
          <p:cNvSpPr txBox="1"/>
          <p:nvPr>
            <p:ph idx="2" type="subTitle"/>
          </p:nvPr>
        </p:nvSpPr>
        <p:spPr>
          <a:xfrm>
            <a:off x="1618120" y="2458540"/>
            <a:ext cx="404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3" type="subTitle"/>
          </p:nvPr>
        </p:nvSpPr>
        <p:spPr>
          <a:xfrm>
            <a:off x="1618113" y="3355465"/>
            <a:ext cx="404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27"/>
          <p:cNvSpPr txBox="1"/>
          <p:nvPr>
            <p:ph idx="4" type="subTitle"/>
          </p:nvPr>
        </p:nvSpPr>
        <p:spPr>
          <a:xfrm>
            <a:off x="1618120" y="4252390"/>
            <a:ext cx="404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27"/>
          <p:cNvSpPr txBox="1"/>
          <p:nvPr>
            <p:ph idx="5" type="subTitle"/>
          </p:nvPr>
        </p:nvSpPr>
        <p:spPr>
          <a:xfrm>
            <a:off x="1618113" y="1317250"/>
            <a:ext cx="4040700" cy="3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4" name="Google Shape;334;p27"/>
          <p:cNvSpPr txBox="1"/>
          <p:nvPr>
            <p:ph idx="6" type="subTitle"/>
          </p:nvPr>
        </p:nvSpPr>
        <p:spPr>
          <a:xfrm>
            <a:off x="1618113" y="3111217"/>
            <a:ext cx="4040700" cy="3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5" name="Google Shape;335;p27"/>
          <p:cNvSpPr txBox="1"/>
          <p:nvPr>
            <p:ph idx="7" type="subTitle"/>
          </p:nvPr>
        </p:nvSpPr>
        <p:spPr>
          <a:xfrm>
            <a:off x="1618113" y="2214233"/>
            <a:ext cx="4040700" cy="3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" name="Google Shape;336;p27"/>
          <p:cNvSpPr txBox="1"/>
          <p:nvPr>
            <p:ph idx="8" type="subTitle"/>
          </p:nvPr>
        </p:nvSpPr>
        <p:spPr>
          <a:xfrm>
            <a:off x="1618113" y="4008200"/>
            <a:ext cx="4040700" cy="3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" name="Google Shape;337;p2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0" name="Google Shape;340;p28"/>
          <p:cNvSpPr txBox="1"/>
          <p:nvPr>
            <p:ph idx="1" type="subTitle"/>
          </p:nvPr>
        </p:nvSpPr>
        <p:spPr>
          <a:xfrm>
            <a:off x="1109152" y="2080877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8"/>
          <p:cNvSpPr txBox="1"/>
          <p:nvPr>
            <p:ph idx="2" type="subTitle"/>
          </p:nvPr>
        </p:nvSpPr>
        <p:spPr>
          <a:xfrm>
            <a:off x="3579000" y="2080877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8"/>
          <p:cNvSpPr txBox="1"/>
          <p:nvPr>
            <p:ph idx="3" type="subTitle"/>
          </p:nvPr>
        </p:nvSpPr>
        <p:spPr>
          <a:xfrm>
            <a:off x="1109152" y="3511102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28"/>
          <p:cNvSpPr txBox="1"/>
          <p:nvPr>
            <p:ph idx="4" type="subTitle"/>
          </p:nvPr>
        </p:nvSpPr>
        <p:spPr>
          <a:xfrm>
            <a:off x="3579000" y="3511102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28"/>
          <p:cNvSpPr txBox="1"/>
          <p:nvPr>
            <p:ph idx="5" type="subTitle"/>
          </p:nvPr>
        </p:nvSpPr>
        <p:spPr>
          <a:xfrm>
            <a:off x="6048848" y="2080877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8"/>
          <p:cNvSpPr txBox="1"/>
          <p:nvPr>
            <p:ph idx="6" type="subTitle"/>
          </p:nvPr>
        </p:nvSpPr>
        <p:spPr>
          <a:xfrm>
            <a:off x="6048848" y="3511102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28"/>
          <p:cNvSpPr txBox="1"/>
          <p:nvPr>
            <p:ph idx="7" type="subTitle"/>
          </p:nvPr>
        </p:nvSpPr>
        <p:spPr>
          <a:xfrm>
            <a:off x="1113052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7" name="Google Shape;347;p28"/>
          <p:cNvSpPr txBox="1"/>
          <p:nvPr>
            <p:ph idx="8" type="subTitle"/>
          </p:nvPr>
        </p:nvSpPr>
        <p:spPr>
          <a:xfrm>
            <a:off x="3582900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8" name="Google Shape;348;p28"/>
          <p:cNvSpPr txBox="1"/>
          <p:nvPr>
            <p:ph idx="9" type="subTitle"/>
          </p:nvPr>
        </p:nvSpPr>
        <p:spPr>
          <a:xfrm>
            <a:off x="6052748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9" name="Google Shape;349;p28"/>
          <p:cNvSpPr txBox="1"/>
          <p:nvPr>
            <p:ph idx="13" type="subTitle"/>
          </p:nvPr>
        </p:nvSpPr>
        <p:spPr>
          <a:xfrm>
            <a:off x="1113052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0" name="Google Shape;350;p28"/>
          <p:cNvSpPr txBox="1"/>
          <p:nvPr>
            <p:ph idx="14" type="subTitle"/>
          </p:nvPr>
        </p:nvSpPr>
        <p:spPr>
          <a:xfrm>
            <a:off x="3582900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1" name="Google Shape;351;p28"/>
          <p:cNvSpPr txBox="1"/>
          <p:nvPr>
            <p:ph idx="15" type="subTitle"/>
          </p:nvPr>
        </p:nvSpPr>
        <p:spPr>
          <a:xfrm>
            <a:off x="6052748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2" name="Google Shape;352;p2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8"/>
          <p:cNvSpPr/>
          <p:nvPr/>
        </p:nvSpPr>
        <p:spPr>
          <a:xfrm flipH="1" rot="775147">
            <a:off x="-1527367" y="-114758"/>
            <a:ext cx="2259394" cy="2189843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8"/>
          <p:cNvSpPr/>
          <p:nvPr/>
        </p:nvSpPr>
        <p:spPr>
          <a:xfrm rot="1970999">
            <a:off x="8582834" y="2457675"/>
            <a:ext cx="1631059" cy="2040203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28"/>
          <p:cNvGrpSpPr/>
          <p:nvPr/>
        </p:nvGrpSpPr>
        <p:grpSpPr>
          <a:xfrm>
            <a:off x="167240" y="3879375"/>
            <a:ext cx="360758" cy="258297"/>
            <a:chOff x="4992850" y="4345375"/>
            <a:chExt cx="607336" cy="638400"/>
          </a:xfrm>
        </p:grpSpPr>
        <p:sp>
          <p:nvSpPr>
            <p:cNvPr id="356" name="Google Shape;356;p28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28"/>
          <p:cNvSpPr/>
          <p:nvPr/>
        </p:nvSpPr>
        <p:spPr>
          <a:xfrm>
            <a:off x="8760825" y="362107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28"/>
          <p:cNvGrpSpPr/>
          <p:nvPr/>
        </p:nvGrpSpPr>
        <p:grpSpPr>
          <a:xfrm>
            <a:off x="665547" y="4674796"/>
            <a:ext cx="234196" cy="188409"/>
            <a:chOff x="5151797" y="479071"/>
            <a:chExt cx="234196" cy="188409"/>
          </a:xfrm>
        </p:grpSpPr>
        <p:sp>
          <p:nvSpPr>
            <p:cNvPr id="360" name="Google Shape;360;p28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28"/>
          <p:cNvGrpSpPr/>
          <p:nvPr/>
        </p:nvGrpSpPr>
        <p:grpSpPr>
          <a:xfrm>
            <a:off x="8652804" y="2111547"/>
            <a:ext cx="234788" cy="188409"/>
            <a:chOff x="6428979" y="917397"/>
            <a:chExt cx="234788" cy="188409"/>
          </a:xfrm>
        </p:grpSpPr>
        <p:sp>
          <p:nvSpPr>
            <p:cNvPr id="363" name="Google Shape;363;p28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28"/>
          <p:cNvSpPr/>
          <p:nvPr/>
        </p:nvSpPr>
        <p:spPr>
          <a:xfrm>
            <a:off x="115400" y="101772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9"/>
          <p:cNvSpPr txBox="1"/>
          <p:nvPr>
            <p:ph hasCustomPrompt="1" type="title"/>
          </p:nvPr>
        </p:nvSpPr>
        <p:spPr>
          <a:xfrm>
            <a:off x="713225" y="628300"/>
            <a:ext cx="3858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29"/>
          <p:cNvSpPr txBox="1"/>
          <p:nvPr>
            <p:ph idx="1" type="subTitle"/>
          </p:nvPr>
        </p:nvSpPr>
        <p:spPr>
          <a:xfrm>
            <a:off x="713225" y="1324884"/>
            <a:ext cx="3858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69" name="Google Shape;369;p29"/>
          <p:cNvSpPr txBox="1"/>
          <p:nvPr>
            <p:ph hasCustomPrompt="1" idx="2" type="title"/>
          </p:nvPr>
        </p:nvSpPr>
        <p:spPr>
          <a:xfrm>
            <a:off x="713225" y="2056763"/>
            <a:ext cx="3858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" name="Google Shape;370;p29"/>
          <p:cNvSpPr txBox="1"/>
          <p:nvPr>
            <p:ph idx="3" type="subTitle"/>
          </p:nvPr>
        </p:nvSpPr>
        <p:spPr>
          <a:xfrm>
            <a:off x="713225" y="2753343"/>
            <a:ext cx="3858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71" name="Google Shape;371;p29"/>
          <p:cNvSpPr txBox="1"/>
          <p:nvPr>
            <p:ph hasCustomPrompt="1" idx="4" type="title"/>
          </p:nvPr>
        </p:nvSpPr>
        <p:spPr>
          <a:xfrm>
            <a:off x="713225" y="3485225"/>
            <a:ext cx="3858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2" name="Google Shape;372;p29"/>
          <p:cNvSpPr txBox="1"/>
          <p:nvPr>
            <p:ph idx="5" type="subTitle"/>
          </p:nvPr>
        </p:nvSpPr>
        <p:spPr>
          <a:xfrm>
            <a:off x="713225" y="4181816"/>
            <a:ext cx="3858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73" name="Google Shape;373;p2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4" name="Google Shape;374;p29"/>
          <p:cNvGrpSpPr/>
          <p:nvPr/>
        </p:nvGrpSpPr>
        <p:grpSpPr>
          <a:xfrm>
            <a:off x="158590" y="3781550"/>
            <a:ext cx="360758" cy="258297"/>
            <a:chOff x="4992850" y="4345375"/>
            <a:chExt cx="607336" cy="638400"/>
          </a:xfrm>
        </p:grpSpPr>
        <p:sp>
          <p:nvSpPr>
            <p:cNvPr id="375" name="Google Shape;375;p29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29"/>
          <p:cNvSpPr/>
          <p:nvPr/>
        </p:nvSpPr>
        <p:spPr>
          <a:xfrm>
            <a:off x="7390700" y="28120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" name="Google Shape;378;p29"/>
          <p:cNvGrpSpPr/>
          <p:nvPr/>
        </p:nvGrpSpPr>
        <p:grpSpPr>
          <a:xfrm>
            <a:off x="285147" y="814196"/>
            <a:ext cx="234196" cy="188409"/>
            <a:chOff x="5151797" y="479071"/>
            <a:chExt cx="234196" cy="188409"/>
          </a:xfrm>
        </p:grpSpPr>
        <p:sp>
          <p:nvSpPr>
            <p:cNvPr id="379" name="Google Shape;379;p29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1" name="Google Shape;381;p29"/>
          <p:cNvSpPr/>
          <p:nvPr/>
        </p:nvSpPr>
        <p:spPr>
          <a:xfrm>
            <a:off x="8573950" y="88360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0"/>
          <p:cNvSpPr txBox="1"/>
          <p:nvPr>
            <p:ph hasCustomPrompt="1" type="title"/>
          </p:nvPr>
        </p:nvSpPr>
        <p:spPr>
          <a:xfrm>
            <a:off x="1325650" y="2432800"/>
            <a:ext cx="1398900" cy="60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30"/>
          <p:cNvSpPr txBox="1"/>
          <p:nvPr>
            <p:ph idx="1" type="subTitle"/>
          </p:nvPr>
        </p:nvSpPr>
        <p:spPr>
          <a:xfrm>
            <a:off x="938500" y="3560852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85" name="Google Shape;385;p30"/>
          <p:cNvSpPr txBox="1"/>
          <p:nvPr>
            <p:ph idx="2" type="subTitle"/>
          </p:nvPr>
        </p:nvSpPr>
        <p:spPr>
          <a:xfrm>
            <a:off x="9385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6" name="Google Shape;386;p30"/>
          <p:cNvSpPr txBox="1"/>
          <p:nvPr>
            <p:ph hasCustomPrompt="1" idx="3" type="title"/>
          </p:nvPr>
        </p:nvSpPr>
        <p:spPr>
          <a:xfrm>
            <a:off x="3873100" y="2432800"/>
            <a:ext cx="1397700" cy="60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7" name="Google Shape;387;p30"/>
          <p:cNvSpPr txBox="1"/>
          <p:nvPr>
            <p:ph idx="4" type="subTitle"/>
          </p:nvPr>
        </p:nvSpPr>
        <p:spPr>
          <a:xfrm>
            <a:off x="3485400" y="3560852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88" name="Google Shape;388;p30"/>
          <p:cNvSpPr txBox="1"/>
          <p:nvPr>
            <p:ph idx="5" type="subTitle"/>
          </p:nvPr>
        </p:nvSpPr>
        <p:spPr>
          <a:xfrm>
            <a:off x="34854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9" name="Google Shape;389;p30"/>
          <p:cNvSpPr txBox="1"/>
          <p:nvPr>
            <p:ph hasCustomPrompt="1" idx="6" type="title"/>
          </p:nvPr>
        </p:nvSpPr>
        <p:spPr>
          <a:xfrm>
            <a:off x="6417675" y="2432800"/>
            <a:ext cx="1397700" cy="60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0" name="Google Shape;390;p30"/>
          <p:cNvSpPr txBox="1"/>
          <p:nvPr>
            <p:ph idx="7" type="subTitle"/>
          </p:nvPr>
        </p:nvSpPr>
        <p:spPr>
          <a:xfrm>
            <a:off x="6032300" y="3560852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91" name="Google Shape;391;p30"/>
          <p:cNvSpPr txBox="1"/>
          <p:nvPr>
            <p:ph idx="8" type="subTitle"/>
          </p:nvPr>
        </p:nvSpPr>
        <p:spPr>
          <a:xfrm>
            <a:off x="60323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2" name="Google Shape;392;p30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3" name="Google Shape;393;p30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0"/>
          <p:cNvSpPr/>
          <p:nvPr/>
        </p:nvSpPr>
        <p:spPr>
          <a:xfrm>
            <a:off x="-1731000" y="2571745"/>
            <a:ext cx="2496096" cy="1582356"/>
          </a:xfrm>
          <a:custGeom>
            <a:rect b="b" l="l" r="r" t="t"/>
            <a:pathLst>
              <a:path extrusionOk="0" h="30030" w="47371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0"/>
          <p:cNvSpPr/>
          <p:nvPr/>
        </p:nvSpPr>
        <p:spPr>
          <a:xfrm>
            <a:off x="8488556" y="1302489"/>
            <a:ext cx="1300321" cy="1626477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6" name="Google Shape;396;p30"/>
          <p:cNvGrpSpPr/>
          <p:nvPr/>
        </p:nvGrpSpPr>
        <p:grpSpPr>
          <a:xfrm>
            <a:off x="8676565" y="1435450"/>
            <a:ext cx="360758" cy="258297"/>
            <a:chOff x="4992850" y="4345375"/>
            <a:chExt cx="607336" cy="638400"/>
          </a:xfrm>
        </p:grpSpPr>
        <p:sp>
          <p:nvSpPr>
            <p:cNvPr id="397" name="Google Shape;397;p3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30"/>
          <p:cNvSpPr/>
          <p:nvPr/>
        </p:nvSpPr>
        <p:spPr>
          <a:xfrm>
            <a:off x="170850" y="14354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30"/>
          <p:cNvGrpSpPr/>
          <p:nvPr/>
        </p:nvGrpSpPr>
        <p:grpSpPr>
          <a:xfrm>
            <a:off x="212297" y="3225671"/>
            <a:ext cx="234196" cy="188409"/>
            <a:chOff x="5151797" y="479071"/>
            <a:chExt cx="234196" cy="188409"/>
          </a:xfrm>
        </p:grpSpPr>
        <p:sp>
          <p:nvSpPr>
            <p:cNvPr id="401" name="Google Shape;401;p30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30"/>
          <p:cNvGrpSpPr/>
          <p:nvPr/>
        </p:nvGrpSpPr>
        <p:grpSpPr>
          <a:xfrm>
            <a:off x="8664279" y="4232272"/>
            <a:ext cx="234788" cy="188409"/>
            <a:chOff x="6428979" y="917397"/>
            <a:chExt cx="234788" cy="188409"/>
          </a:xfrm>
        </p:grpSpPr>
        <p:sp>
          <p:nvSpPr>
            <p:cNvPr id="404" name="Google Shape;404;p30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0"/>
          <p:cNvSpPr/>
          <p:nvPr/>
        </p:nvSpPr>
        <p:spPr>
          <a:xfrm>
            <a:off x="8712350" y="2174488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7856925" y="3725245"/>
            <a:ext cx="2496096" cy="1582356"/>
          </a:xfrm>
          <a:custGeom>
            <a:rect b="b" l="l" r="r" t="t"/>
            <a:pathLst>
              <a:path extrusionOk="0" h="30030" w="47371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 rot="-8598636">
            <a:off x="-986011" y="800483"/>
            <a:ext cx="1492690" cy="1867091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186765" y="3075875"/>
            <a:ext cx="360758" cy="258297"/>
            <a:chOff x="4992850" y="4345375"/>
            <a:chExt cx="607336" cy="638400"/>
          </a:xfrm>
        </p:grpSpPr>
        <p:sp>
          <p:nvSpPr>
            <p:cNvPr id="28" name="Google Shape;28;p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" name="Google Shape;30;p4"/>
          <p:cNvSpPr/>
          <p:nvPr/>
        </p:nvSpPr>
        <p:spPr>
          <a:xfrm>
            <a:off x="8534500" y="25717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139422" y="1258621"/>
            <a:ext cx="234196" cy="188409"/>
            <a:chOff x="5151797" y="479071"/>
            <a:chExt cx="234196" cy="188409"/>
          </a:xfrm>
        </p:grpSpPr>
        <p:sp>
          <p:nvSpPr>
            <p:cNvPr id="32" name="Google Shape;32;p4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4"/>
          <p:cNvGrpSpPr/>
          <p:nvPr/>
        </p:nvGrpSpPr>
        <p:grpSpPr>
          <a:xfrm>
            <a:off x="8687454" y="4050122"/>
            <a:ext cx="234788" cy="188409"/>
            <a:chOff x="6428979" y="917397"/>
            <a:chExt cx="234788" cy="188409"/>
          </a:xfrm>
        </p:grpSpPr>
        <p:sp>
          <p:nvSpPr>
            <p:cNvPr id="35" name="Google Shape;35;p4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/>
          <p:nvPr/>
        </p:nvSpPr>
        <p:spPr>
          <a:xfrm>
            <a:off x="8749600" y="333417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720000" y="1215750"/>
            <a:ext cx="7704000" cy="12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/>
          <p:nvPr>
            <p:ph type="title"/>
          </p:nvPr>
        </p:nvSpPr>
        <p:spPr>
          <a:xfrm>
            <a:off x="713258" y="736593"/>
            <a:ext cx="38586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9" name="Google Shape;409;p31"/>
          <p:cNvSpPr txBox="1"/>
          <p:nvPr>
            <p:ph idx="1" type="subTitle"/>
          </p:nvPr>
        </p:nvSpPr>
        <p:spPr>
          <a:xfrm>
            <a:off x="713225" y="1775309"/>
            <a:ext cx="38586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31"/>
          <p:cNvSpPr txBox="1"/>
          <p:nvPr/>
        </p:nvSpPr>
        <p:spPr>
          <a:xfrm>
            <a:off x="713225" y="3521150"/>
            <a:ext cx="38586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3"/>
          <p:cNvSpPr/>
          <p:nvPr/>
        </p:nvSpPr>
        <p:spPr>
          <a:xfrm flipH="1" rot="3555162">
            <a:off x="-993615" y="620242"/>
            <a:ext cx="1625808" cy="1526544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3"/>
          <p:cNvSpPr/>
          <p:nvPr/>
        </p:nvSpPr>
        <p:spPr>
          <a:xfrm flipH="1">
            <a:off x="8511080" y="2803089"/>
            <a:ext cx="2259360" cy="2189809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3"/>
          <p:cNvSpPr/>
          <p:nvPr/>
        </p:nvSpPr>
        <p:spPr>
          <a:xfrm flipH="1">
            <a:off x="325220" y="262450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33"/>
          <p:cNvGrpSpPr/>
          <p:nvPr/>
        </p:nvGrpSpPr>
        <p:grpSpPr>
          <a:xfrm>
            <a:off x="8511086" y="618472"/>
            <a:ext cx="367931" cy="258303"/>
            <a:chOff x="4935811" y="4414372"/>
            <a:chExt cx="367931" cy="258303"/>
          </a:xfrm>
        </p:grpSpPr>
        <p:sp>
          <p:nvSpPr>
            <p:cNvPr id="420" name="Google Shape;420;p33"/>
            <p:cNvSpPr/>
            <p:nvPr/>
          </p:nvSpPr>
          <p:spPr>
            <a:xfrm flipH="1">
              <a:off x="5169642" y="4414375"/>
              <a:ext cx="134100" cy="2583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 flipH="1" rot="10800000">
              <a:off x="4935811" y="4414372"/>
              <a:ext cx="134100" cy="2583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3"/>
          <p:cNvSpPr/>
          <p:nvPr/>
        </p:nvSpPr>
        <p:spPr>
          <a:xfrm flipH="1">
            <a:off x="239095" y="38109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33"/>
          <p:cNvGrpSpPr/>
          <p:nvPr/>
        </p:nvGrpSpPr>
        <p:grpSpPr>
          <a:xfrm>
            <a:off x="184447" y="1289308"/>
            <a:ext cx="234196" cy="188409"/>
            <a:chOff x="368022" y="616196"/>
            <a:chExt cx="234196" cy="188409"/>
          </a:xfrm>
        </p:grpSpPr>
        <p:sp>
          <p:nvSpPr>
            <p:cNvPr id="424" name="Google Shape;424;p33"/>
            <p:cNvSpPr/>
            <p:nvPr/>
          </p:nvSpPr>
          <p:spPr>
            <a:xfrm>
              <a:off x="368022" y="616196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77627" y="616196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33"/>
          <p:cNvGrpSpPr/>
          <p:nvPr/>
        </p:nvGrpSpPr>
        <p:grpSpPr>
          <a:xfrm>
            <a:off x="8763527" y="3267172"/>
            <a:ext cx="234788" cy="188409"/>
            <a:chOff x="8551627" y="4274197"/>
            <a:chExt cx="234788" cy="188409"/>
          </a:xfrm>
        </p:grpSpPr>
        <p:sp>
          <p:nvSpPr>
            <p:cNvPr id="427" name="Google Shape;427;p33"/>
            <p:cNvSpPr/>
            <p:nvPr/>
          </p:nvSpPr>
          <p:spPr>
            <a:xfrm>
              <a:off x="8661148" y="42741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8551627" y="42741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5055284" y="37386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1583300" y="37386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5055275" y="3242150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1583075" y="3242150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7" name="Google Shape;47;p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 flipH="1" rot="2256459">
            <a:off x="-1314778" y="2364914"/>
            <a:ext cx="2210833" cy="2142776"/>
          </a:xfrm>
          <a:custGeom>
            <a:rect b="b" l="l" r="r" t="t"/>
            <a:pathLst>
              <a:path extrusionOk="0" h="33626" w="34694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8462279" y="612607"/>
            <a:ext cx="1607998" cy="2011357"/>
          </a:xfrm>
          <a:custGeom>
            <a:rect b="b" l="l" r="r" t="t"/>
            <a:pathLst>
              <a:path extrusionOk="0" h="9619" w="769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245040" y="2658850"/>
            <a:ext cx="360758" cy="258297"/>
            <a:chOff x="4992850" y="4345375"/>
            <a:chExt cx="607336" cy="638400"/>
          </a:xfrm>
        </p:grpSpPr>
        <p:sp>
          <p:nvSpPr>
            <p:cNvPr id="51" name="Google Shape;51;p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>
            <a:off x="8898775" y="11832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" name="Google Shape;54;p5"/>
          <p:cNvGrpSpPr/>
          <p:nvPr/>
        </p:nvGrpSpPr>
        <p:grpSpPr>
          <a:xfrm>
            <a:off x="175847" y="3903221"/>
            <a:ext cx="234196" cy="188409"/>
            <a:chOff x="5151797" y="479071"/>
            <a:chExt cx="234196" cy="188409"/>
          </a:xfrm>
        </p:grpSpPr>
        <p:sp>
          <p:nvSpPr>
            <p:cNvPr id="55" name="Google Shape;55;p5"/>
            <p:cNvSpPr/>
            <p:nvPr/>
          </p:nvSpPr>
          <p:spPr>
            <a:xfrm>
              <a:off x="5151797" y="479071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5261402" y="479071"/>
              <a:ext cx="124590" cy="188409"/>
            </a:xfrm>
            <a:custGeom>
              <a:rect b="b" l="l" r="r" t="t"/>
              <a:pathLst>
                <a:path extrusionOk="0" h="2226" w="1472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8729554" y="3525597"/>
            <a:ext cx="234788" cy="188409"/>
            <a:chOff x="6428979" y="917397"/>
            <a:chExt cx="234788" cy="188409"/>
          </a:xfrm>
        </p:grpSpPr>
        <p:sp>
          <p:nvSpPr>
            <p:cNvPr id="58" name="Google Shape;58;p5"/>
            <p:cNvSpPr/>
            <p:nvPr/>
          </p:nvSpPr>
          <p:spPr>
            <a:xfrm>
              <a:off x="6538500" y="917397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6428979" y="917397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/>
          <p:nvPr/>
        </p:nvSpPr>
        <p:spPr>
          <a:xfrm>
            <a:off x="-2362825" y="3936750"/>
            <a:ext cx="3228251" cy="2660759"/>
          </a:xfrm>
          <a:custGeom>
            <a:rect b="b" l="l" r="r" t="t"/>
            <a:pathLst>
              <a:path extrusionOk="0" h="35085" w="42568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" name="Google Shape;62;p6"/>
          <p:cNvGrpSpPr/>
          <p:nvPr/>
        </p:nvGrpSpPr>
        <p:grpSpPr>
          <a:xfrm>
            <a:off x="196040" y="4345703"/>
            <a:ext cx="360758" cy="258297"/>
            <a:chOff x="4992850" y="4345375"/>
            <a:chExt cx="607336" cy="638400"/>
          </a:xfrm>
        </p:grpSpPr>
        <p:sp>
          <p:nvSpPr>
            <p:cNvPr id="63" name="Google Shape;63;p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8488179" y="523494"/>
            <a:ext cx="1017284" cy="955173"/>
          </a:xfrm>
          <a:custGeom>
            <a:rect b="b" l="l" r="r" t="t"/>
            <a:pathLst>
              <a:path extrusionOk="0" h="12595" w="13414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8687425" y="834875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196050" y="25030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idx="1" type="subTitle"/>
          </p:nvPr>
        </p:nvSpPr>
        <p:spPr>
          <a:xfrm>
            <a:off x="720000" y="1700300"/>
            <a:ext cx="38439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73" name="Google Shape;73;p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5805300" y="4474850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239100" y="1183650"/>
            <a:ext cx="289200" cy="258300"/>
          </a:xfrm>
          <a:prstGeom prst="bracePair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/>
          <p:nvPr>
            <p:ph type="title"/>
          </p:nvPr>
        </p:nvSpPr>
        <p:spPr>
          <a:xfrm>
            <a:off x="713225" y="1111925"/>
            <a:ext cx="4572900" cy="172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/>
          <p:nvPr>
            <p:ph type="title"/>
          </p:nvPr>
        </p:nvSpPr>
        <p:spPr>
          <a:xfrm>
            <a:off x="4799175" y="1363000"/>
            <a:ext cx="3631800" cy="11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4799175" y="2491420"/>
            <a:ext cx="36318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8617000" y="2044525"/>
            <a:ext cx="215100" cy="258300"/>
          </a:xfrm>
          <a:prstGeom prst="bracketPai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998247" y="383746"/>
            <a:ext cx="122220" cy="188409"/>
          </a:xfrm>
          <a:custGeom>
            <a:rect b="b" l="l" r="r" t="t"/>
            <a:pathLst>
              <a:path extrusionOk="0" h="2226" w="1444">
                <a:moveTo>
                  <a:pt x="1234" y="0"/>
                </a:moveTo>
                <a:cubicBezTo>
                  <a:pt x="1175" y="0"/>
                  <a:pt x="1109" y="21"/>
                  <a:pt x="1062" y="68"/>
                </a:cubicBezTo>
                <a:lnTo>
                  <a:pt x="1" y="1165"/>
                </a:lnTo>
                <a:lnTo>
                  <a:pt x="1062" y="2162"/>
                </a:lnTo>
                <a:cubicBezTo>
                  <a:pt x="1118" y="2190"/>
                  <a:pt x="1175" y="2226"/>
                  <a:pt x="1203" y="2226"/>
                </a:cubicBezTo>
                <a:cubicBezTo>
                  <a:pt x="1267" y="2226"/>
                  <a:pt x="1324" y="2190"/>
                  <a:pt x="1380" y="2162"/>
                </a:cubicBezTo>
                <a:cubicBezTo>
                  <a:pt x="1444" y="2077"/>
                  <a:pt x="1444" y="1929"/>
                  <a:pt x="1352" y="1837"/>
                </a:cubicBezTo>
                <a:lnTo>
                  <a:pt x="616" y="1165"/>
                </a:lnTo>
                <a:lnTo>
                  <a:pt x="1380" y="365"/>
                </a:lnTo>
                <a:cubicBezTo>
                  <a:pt x="1444" y="280"/>
                  <a:pt x="1444" y="132"/>
                  <a:pt x="1352" y="40"/>
                </a:cubicBezTo>
                <a:cubicBezTo>
                  <a:pt x="1327" y="14"/>
                  <a:pt x="1282" y="0"/>
                  <a:pt x="1234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1107852" y="383746"/>
            <a:ext cx="124590" cy="188409"/>
          </a:xfrm>
          <a:custGeom>
            <a:rect b="b" l="l" r="r" t="t"/>
            <a:pathLst>
              <a:path extrusionOk="0" h="2226" w="1472">
                <a:moveTo>
                  <a:pt x="1240" y="0"/>
                </a:moveTo>
                <a:cubicBezTo>
                  <a:pt x="1174" y="0"/>
                  <a:pt x="1108" y="21"/>
                  <a:pt x="1062" y="68"/>
                </a:cubicBezTo>
                <a:lnTo>
                  <a:pt x="0" y="1165"/>
                </a:lnTo>
                <a:lnTo>
                  <a:pt x="1090" y="2162"/>
                </a:lnTo>
                <a:cubicBezTo>
                  <a:pt x="1118" y="2190"/>
                  <a:pt x="1182" y="2226"/>
                  <a:pt x="1210" y="2226"/>
                </a:cubicBezTo>
                <a:cubicBezTo>
                  <a:pt x="1267" y="2226"/>
                  <a:pt x="1323" y="2190"/>
                  <a:pt x="1387" y="2162"/>
                </a:cubicBezTo>
                <a:cubicBezTo>
                  <a:pt x="1472" y="2077"/>
                  <a:pt x="1444" y="1929"/>
                  <a:pt x="1359" y="1837"/>
                </a:cubicBezTo>
                <a:lnTo>
                  <a:pt x="616" y="1165"/>
                </a:lnTo>
                <a:lnTo>
                  <a:pt x="1387" y="365"/>
                </a:lnTo>
                <a:cubicBezTo>
                  <a:pt x="1472" y="280"/>
                  <a:pt x="1444" y="132"/>
                  <a:pt x="1387" y="40"/>
                </a:cubicBezTo>
                <a:cubicBezTo>
                  <a:pt x="1346" y="14"/>
                  <a:pt x="1293" y="0"/>
                  <a:pt x="1240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>
            <p:ph type="ctrTitle"/>
          </p:nvPr>
        </p:nvSpPr>
        <p:spPr>
          <a:xfrm>
            <a:off x="665375" y="1583263"/>
            <a:ext cx="4704000" cy="17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Inheritance and Polymorphism</a:t>
            </a:r>
            <a:endParaRPr b="0" sz="4300"/>
          </a:p>
        </p:txBody>
      </p:sp>
      <p:cxnSp>
        <p:nvCxnSpPr>
          <p:cNvPr id="434" name="Google Shape;434;p34"/>
          <p:cNvCxnSpPr/>
          <p:nvPr/>
        </p:nvCxnSpPr>
        <p:spPr>
          <a:xfrm>
            <a:off x="729975" y="3304125"/>
            <a:ext cx="4563300" cy="15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34"/>
          <p:cNvSpPr txBox="1"/>
          <p:nvPr>
            <p:ph type="ctrTitle"/>
          </p:nvPr>
        </p:nvSpPr>
        <p:spPr>
          <a:xfrm>
            <a:off x="713225" y="590350"/>
            <a:ext cx="4161900" cy="74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5CS019 - Object Oriented programming and design (OODP)</a:t>
            </a:r>
            <a:endParaRPr b="0" sz="200"/>
          </a:p>
        </p:txBody>
      </p:sp>
      <p:sp>
        <p:nvSpPr>
          <p:cNvPr id="436" name="Google Shape;436;p34"/>
          <p:cNvSpPr txBox="1"/>
          <p:nvPr>
            <p:ph idx="1" type="subTitle"/>
          </p:nvPr>
        </p:nvSpPr>
        <p:spPr>
          <a:xfrm>
            <a:off x="665375" y="4156946"/>
            <a:ext cx="41004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Herald College, University of Wolverhampton</a:t>
            </a:r>
            <a:endParaRPr b="1"/>
          </a:p>
        </p:txBody>
      </p:sp>
      <p:cxnSp>
        <p:nvCxnSpPr>
          <p:cNvPr id="437" name="Google Shape;437;p34"/>
          <p:cNvCxnSpPr/>
          <p:nvPr/>
        </p:nvCxnSpPr>
        <p:spPr>
          <a:xfrm flipH="1" rot="10800000">
            <a:off x="733325" y="1714500"/>
            <a:ext cx="4410300" cy="162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8" name="Google Shape;438;p34"/>
          <p:cNvSpPr txBox="1"/>
          <p:nvPr/>
        </p:nvSpPr>
        <p:spPr>
          <a:xfrm>
            <a:off x="665375" y="3543075"/>
            <a:ext cx="2552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Tutorial 05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9" name="Google Shape;439;p34"/>
          <p:cNvPicPr preferRelativeResize="0"/>
          <p:nvPr/>
        </p:nvPicPr>
        <p:blipFill rotWithShape="1">
          <a:blip r:embed="rId3">
            <a:alphaModFix/>
          </a:blip>
          <a:srcRect b="0" l="13210" r="10343" t="0"/>
          <a:stretch/>
        </p:blipFill>
        <p:spPr>
          <a:xfrm>
            <a:off x="5417225" y="404113"/>
            <a:ext cx="3385435" cy="42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3"/>
          <p:cNvSpPr txBox="1"/>
          <p:nvPr>
            <p:ph type="title"/>
          </p:nvPr>
        </p:nvSpPr>
        <p:spPr>
          <a:xfrm>
            <a:off x="720000" y="289975"/>
            <a:ext cx="7395300" cy="5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Types of Inheritance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7" name="Google Shape;617;p43"/>
          <p:cNvSpPr txBox="1"/>
          <p:nvPr>
            <p:ph idx="12" type="sldNum"/>
          </p:nvPr>
        </p:nvSpPr>
        <p:spPr>
          <a:xfrm>
            <a:off x="4261050" y="4574725"/>
            <a:ext cx="478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  <p:pic>
        <p:nvPicPr>
          <p:cNvPr id="618" name="Google Shape;618;p43"/>
          <p:cNvPicPr preferRelativeResize="0"/>
          <p:nvPr/>
        </p:nvPicPr>
        <p:blipFill rotWithShape="1">
          <a:blip r:embed="rId3">
            <a:alphaModFix/>
          </a:blip>
          <a:srcRect b="0" l="6953" r="52451" t="27912"/>
          <a:stretch/>
        </p:blipFill>
        <p:spPr>
          <a:xfrm>
            <a:off x="759750" y="1091278"/>
            <a:ext cx="3583650" cy="3329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43"/>
          <p:cNvPicPr preferRelativeResize="0"/>
          <p:nvPr/>
        </p:nvPicPr>
        <p:blipFill rotWithShape="1">
          <a:blip r:embed="rId3">
            <a:alphaModFix/>
          </a:blip>
          <a:srcRect b="3858" l="49359" r="3720" t="7637"/>
          <a:stretch/>
        </p:blipFill>
        <p:spPr>
          <a:xfrm>
            <a:off x="4343400" y="722250"/>
            <a:ext cx="3714750" cy="39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4"/>
          <p:cNvSpPr txBox="1"/>
          <p:nvPr>
            <p:ph idx="12" type="sldNum"/>
          </p:nvPr>
        </p:nvSpPr>
        <p:spPr>
          <a:xfrm>
            <a:off x="4168674" y="4639075"/>
            <a:ext cx="405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pic>
        <p:nvPicPr>
          <p:cNvPr id="625" name="Google Shape;6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200" y="750000"/>
            <a:ext cx="1276350" cy="144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44"/>
          <p:cNvPicPr preferRelativeResize="0"/>
          <p:nvPr/>
        </p:nvPicPr>
        <p:blipFill rotWithShape="1">
          <a:blip r:embed="rId4">
            <a:alphaModFix/>
          </a:blip>
          <a:srcRect b="9336" l="8278" r="12576" t="31118"/>
          <a:stretch/>
        </p:blipFill>
        <p:spPr>
          <a:xfrm>
            <a:off x="3697925" y="790575"/>
            <a:ext cx="2133600" cy="1423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44"/>
          <p:cNvPicPr preferRelativeResize="0"/>
          <p:nvPr/>
        </p:nvPicPr>
        <p:blipFill rotWithShape="1">
          <a:blip r:embed="rId5">
            <a:alphaModFix/>
          </a:blip>
          <a:srcRect b="0" l="9113" r="9300" t="29868"/>
          <a:stretch/>
        </p:blipFill>
        <p:spPr>
          <a:xfrm>
            <a:off x="989200" y="3079643"/>
            <a:ext cx="2009759" cy="1537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44"/>
          <p:cNvPicPr preferRelativeResize="0"/>
          <p:nvPr/>
        </p:nvPicPr>
        <p:blipFill rotWithShape="1">
          <a:blip r:embed="rId6">
            <a:alphaModFix/>
          </a:blip>
          <a:srcRect b="0" l="15297" r="27323" t="22993"/>
          <a:stretch/>
        </p:blipFill>
        <p:spPr>
          <a:xfrm>
            <a:off x="6540550" y="1481675"/>
            <a:ext cx="1484725" cy="26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44"/>
          <p:cNvSpPr txBox="1"/>
          <p:nvPr/>
        </p:nvSpPr>
        <p:spPr>
          <a:xfrm>
            <a:off x="857250" y="356400"/>
            <a:ext cx="1647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Single Inheritance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0" name="Google Shape;630;p44"/>
          <p:cNvSpPr txBox="1"/>
          <p:nvPr/>
        </p:nvSpPr>
        <p:spPr>
          <a:xfrm>
            <a:off x="3812750" y="396975"/>
            <a:ext cx="213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Hierarchical Inheritance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1" name="Google Shape;631;p44"/>
          <p:cNvSpPr txBox="1"/>
          <p:nvPr/>
        </p:nvSpPr>
        <p:spPr>
          <a:xfrm>
            <a:off x="6818363" y="959550"/>
            <a:ext cx="1206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Multi-level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Inheritance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2" name="Google Shape;632;p44"/>
          <p:cNvSpPr txBox="1"/>
          <p:nvPr/>
        </p:nvSpPr>
        <p:spPr>
          <a:xfrm>
            <a:off x="989200" y="2539100"/>
            <a:ext cx="1839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Multiple Inheritance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3" name="Google Shape;633;p44"/>
          <p:cNvSpPr txBox="1"/>
          <p:nvPr/>
        </p:nvSpPr>
        <p:spPr>
          <a:xfrm>
            <a:off x="4112625" y="2539098"/>
            <a:ext cx="21336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Hybrid Inheritance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4" name="Google Shape;634;p44"/>
          <p:cNvSpPr txBox="1"/>
          <p:nvPr/>
        </p:nvSpPr>
        <p:spPr>
          <a:xfrm>
            <a:off x="1159350" y="4494625"/>
            <a:ext cx="1839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A61C00"/>
                </a:solidFill>
                <a:latin typeface="Lato"/>
                <a:ea typeface="Lato"/>
                <a:cs typeface="Lato"/>
                <a:sym typeface="Lato"/>
              </a:rPr>
              <a:t>(Java does not support</a:t>
            </a:r>
            <a:endParaRPr b="1" sz="1100">
              <a:solidFill>
                <a:srgbClr val="A61C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A61C00"/>
                </a:solidFill>
                <a:latin typeface="Lato"/>
                <a:ea typeface="Lato"/>
                <a:cs typeface="Lato"/>
                <a:sym typeface="Lato"/>
              </a:rPr>
              <a:t> multiple inheritance)</a:t>
            </a:r>
            <a:endParaRPr b="1" sz="1100">
              <a:solidFill>
                <a:srgbClr val="A61C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35" name="Google Shape;635;p44"/>
          <p:cNvGrpSpPr/>
          <p:nvPr/>
        </p:nvGrpSpPr>
        <p:grpSpPr>
          <a:xfrm>
            <a:off x="4236700" y="2985600"/>
            <a:ext cx="1647901" cy="1725799"/>
            <a:chOff x="4258600" y="2768825"/>
            <a:chExt cx="1647901" cy="1725799"/>
          </a:xfrm>
        </p:grpSpPr>
        <p:pic>
          <p:nvPicPr>
            <p:cNvPr id="636" name="Google Shape;636;p44"/>
            <p:cNvPicPr preferRelativeResize="0"/>
            <p:nvPr/>
          </p:nvPicPr>
          <p:blipFill rotWithShape="1">
            <a:blip r:embed="rId7">
              <a:alphaModFix/>
            </a:blip>
            <a:srcRect b="2749" l="12227" r="7541" t="4973"/>
            <a:stretch/>
          </p:blipFill>
          <p:spPr>
            <a:xfrm>
              <a:off x="4258600" y="2768825"/>
              <a:ext cx="1647901" cy="1725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7" name="Google Shape;637;p44"/>
            <p:cNvSpPr txBox="1"/>
            <p:nvPr/>
          </p:nvSpPr>
          <p:spPr>
            <a:xfrm>
              <a:off x="4316775" y="4060525"/>
              <a:ext cx="2322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Lato"/>
                  <a:ea typeface="Lato"/>
                  <a:cs typeface="Lato"/>
                  <a:sym typeface="Lato"/>
                </a:rPr>
                <a:t>C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8" name="Google Shape;638;p44"/>
            <p:cNvSpPr txBox="1"/>
            <p:nvPr/>
          </p:nvSpPr>
          <p:spPr>
            <a:xfrm>
              <a:off x="4949300" y="4060525"/>
              <a:ext cx="2322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Lato"/>
                  <a:ea typeface="Lato"/>
                  <a:cs typeface="Lato"/>
                  <a:sym typeface="Lato"/>
                </a:rPr>
                <a:t>D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9" name="Google Shape;639;p44"/>
            <p:cNvSpPr txBox="1"/>
            <p:nvPr/>
          </p:nvSpPr>
          <p:spPr>
            <a:xfrm>
              <a:off x="5553250" y="4060525"/>
              <a:ext cx="2322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Lato"/>
                  <a:ea typeface="Lato"/>
                  <a:cs typeface="Lato"/>
                  <a:sym typeface="Lato"/>
                </a:rPr>
                <a:t>E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5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645" name="Google Shape;645;p45"/>
          <p:cNvSpPr txBox="1"/>
          <p:nvPr>
            <p:ph type="title"/>
          </p:nvPr>
        </p:nvSpPr>
        <p:spPr>
          <a:xfrm>
            <a:off x="891375" y="598100"/>
            <a:ext cx="7438800" cy="24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Question 1: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38761D"/>
                </a:solidFill>
              </a:rPr>
              <a:t>How is code reuse achieved through inheritance? </a:t>
            </a:r>
            <a:endParaRPr sz="27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Question 2: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38761D"/>
                </a:solidFill>
              </a:rPr>
              <a:t>What are the types of inheritance in Java? Why does Java not support multiple inheritance?</a:t>
            </a:r>
            <a:endParaRPr sz="27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6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  <p:sp>
        <p:nvSpPr>
          <p:cNvPr id="651" name="Google Shape;651;p46"/>
          <p:cNvSpPr txBox="1"/>
          <p:nvPr>
            <p:ph type="title"/>
          </p:nvPr>
        </p:nvSpPr>
        <p:spPr>
          <a:xfrm>
            <a:off x="891375" y="598100"/>
            <a:ext cx="7438800" cy="46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1:</a:t>
            </a:r>
            <a:endParaRPr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Define a class </a:t>
            </a:r>
            <a:r>
              <a:rPr lang="en" sz="2400"/>
              <a:t>Person</a:t>
            </a:r>
            <a:r>
              <a:rPr b="0" lang="en" sz="2400"/>
              <a:t> with attributes </a:t>
            </a:r>
            <a:r>
              <a:rPr lang="en" sz="2400"/>
              <a:t>name</a:t>
            </a:r>
            <a:r>
              <a:rPr b="0" lang="en" sz="2400"/>
              <a:t> and </a:t>
            </a:r>
            <a:r>
              <a:rPr lang="en" sz="2400"/>
              <a:t>age</a:t>
            </a:r>
            <a:r>
              <a:rPr b="0" lang="en" sz="2400"/>
              <a:t>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 subclass </a:t>
            </a:r>
            <a:r>
              <a:rPr lang="en" sz="2400"/>
              <a:t>Employee</a:t>
            </a:r>
            <a:r>
              <a:rPr b="0" lang="en" sz="2400"/>
              <a:t> that inherits from Person and adds attributes </a:t>
            </a:r>
            <a:r>
              <a:rPr lang="en" sz="2400"/>
              <a:t>employeeId</a:t>
            </a:r>
            <a:r>
              <a:rPr b="0" lang="en" sz="2400"/>
              <a:t>, and </a:t>
            </a:r>
            <a:r>
              <a:rPr lang="en" sz="2400"/>
              <a:t>salary</a:t>
            </a:r>
            <a:r>
              <a:rPr b="0" lang="en" sz="2400"/>
              <a:t>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Initialize an object </a:t>
            </a:r>
            <a:r>
              <a:rPr lang="en" sz="2400"/>
              <a:t>employee1 </a:t>
            </a:r>
            <a:r>
              <a:rPr b="0" lang="en" sz="2400"/>
              <a:t>using class Employee. Assign values to the attributes name, age, employeeId, and salary.</a:t>
            </a:r>
            <a:endParaRPr b="0" sz="2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7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657" name="Google Shape;657;p47"/>
          <p:cNvSpPr txBox="1"/>
          <p:nvPr>
            <p:ph type="title"/>
          </p:nvPr>
        </p:nvSpPr>
        <p:spPr>
          <a:xfrm>
            <a:off x="852600" y="487500"/>
            <a:ext cx="7438800" cy="3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 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Define a class </a:t>
            </a:r>
            <a:r>
              <a:rPr lang="en" sz="2400"/>
              <a:t>Animal</a:t>
            </a:r>
            <a:r>
              <a:rPr b="0" lang="en" sz="2400"/>
              <a:t> with attributes </a:t>
            </a:r>
            <a:r>
              <a:rPr lang="en" sz="2400"/>
              <a:t>name</a:t>
            </a:r>
            <a:r>
              <a:rPr b="0" lang="en" sz="2400"/>
              <a:t>, </a:t>
            </a:r>
            <a:r>
              <a:rPr lang="en" sz="2400"/>
              <a:t>weight</a:t>
            </a:r>
            <a:r>
              <a:rPr b="0" lang="en" sz="2400"/>
              <a:t>, </a:t>
            </a:r>
            <a:r>
              <a:rPr lang="en" sz="2400"/>
              <a:t>color</a:t>
            </a:r>
            <a:r>
              <a:rPr b="0" lang="en" sz="2400"/>
              <a:t> and </a:t>
            </a:r>
            <a:r>
              <a:rPr lang="en" sz="2400"/>
              <a:t>age</a:t>
            </a:r>
            <a:r>
              <a:rPr b="0" lang="en" sz="2400"/>
              <a:t>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 subclass </a:t>
            </a:r>
            <a:r>
              <a:rPr lang="en" sz="2400"/>
              <a:t>Dog</a:t>
            </a:r>
            <a:r>
              <a:rPr b="0" lang="en" sz="2400"/>
              <a:t> that inherits from Animal and add an attribute </a:t>
            </a:r>
            <a:r>
              <a:rPr lang="en" sz="2400"/>
              <a:t>breed  </a:t>
            </a:r>
            <a:r>
              <a:rPr b="0" lang="en" sz="2400"/>
              <a:t>and </a:t>
            </a:r>
            <a:r>
              <a:rPr lang="en" sz="2400"/>
              <a:t>isIndoor.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 subclass </a:t>
            </a:r>
            <a:r>
              <a:rPr lang="en" sz="2400"/>
              <a:t>Cat</a:t>
            </a:r>
            <a:r>
              <a:rPr b="0" lang="en" sz="2400"/>
              <a:t> that inherits from Animal and add attribute height.</a:t>
            </a:r>
            <a:endParaRPr b="0" sz="2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 </a:t>
            </a:r>
            <a:r>
              <a:rPr b="0" lang="en"/>
              <a:t>(Method Overriding):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48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664" name="Google Shape;664;p48"/>
          <p:cNvSpPr txBox="1"/>
          <p:nvPr>
            <p:ph type="title"/>
          </p:nvPr>
        </p:nvSpPr>
        <p:spPr>
          <a:xfrm>
            <a:off x="852600" y="1135650"/>
            <a:ext cx="7438800" cy="24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Add a method </a:t>
            </a:r>
            <a:r>
              <a:rPr lang="en" sz="2400"/>
              <a:t>makeSound()</a:t>
            </a:r>
            <a:r>
              <a:rPr b="0" lang="en" sz="2400"/>
              <a:t> to the class Animal defined in task 2.</a:t>
            </a:r>
            <a:endParaRPr b="0" sz="2400"/>
          </a:p>
          <a:p>
            <a:pPr indent="-381000" lvl="0" marL="45720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subclasses </a:t>
            </a:r>
            <a:r>
              <a:rPr lang="en" sz="2400"/>
              <a:t>Dog</a:t>
            </a:r>
            <a:r>
              <a:rPr b="0" lang="en" sz="2400"/>
              <a:t> and </a:t>
            </a:r>
            <a:r>
              <a:rPr lang="en" sz="2400"/>
              <a:t>Cat</a:t>
            </a:r>
            <a:r>
              <a:rPr b="0" lang="en" sz="2400"/>
              <a:t> that inherit from Animal and override the </a:t>
            </a:r>
            <a:r>
              <a:rPr lang="en" sz="2400"/>
              <a:t>makeSound() </a:t>
            </a:r>
            <a:r>
              <a:rPr b="0" lang="en" sz="2400"/>
              <a:t>method to print the sound made by dog and cat respectively.</a:t>
            </a:r>
            <a:endParaRPr b="0" sz="24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9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  <p:sp>
        <p:nvSpPr>
          <p:cNvPr id="670" name="Google Shape;670;p49"/>
          <p:cNvSpPr txBox="1"/>
          <p:nvPr>
            <p:ph type="title"/>
          </p:nvPr>
        </p:nvSpPr>
        <p:spPr>
          <a:xfrm>
            <a:off x="852600" y="487500"/>
            <a:ext cx="7438800" cy="46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4 </a:t>
            </a:r>
            <a:r>
              <a:rPr b="0" lang="en"/>
              <a:t>(Multilevel inheritance)</a:t>
            </a:r>
            <a:r>
              <a:rPr lang="en"/>
              <a:t> :</a:t>
            </a:r>
            <a:endParaRPr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 class </a:t>
            </a:r>
            <a:r>
              <a:rPr lang="en" sz="2400"/>
              <a:t>A</a:t>
            </a:r>
            <a:r>
              <a:rPr b="0" lang="en" sz="2400"/>
              <a:t> with a method </a:t>
            </a:r>
            <a:r>
              <a:rPr lang="en" sz="2400"/>
              <a:t>display()</a:t>
            </a:r>
            <a:r>
              <a:rPr b="0" lang="en" sz="2400"/>
              <a:t> that prints "Class A".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 subclass </a:t>
            </a:r>
            <a:r>
              <a:rPr lang="en" sz="2400"/>
              <a:t>B</a:t>
            </a:r>
            <a:r>
              <a:rPr b="0" lang="en" sz="2400"/>
              <a:t> that inherits from A and overrides display() to print "Class B".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another subclass </a:t>
            </a:r>
            <a:r>
              <a:rPr lang="en" sz="2400"/>
              <a:t>C</a:t>
            </a:r>
            <a:r>
              <a:rPr b="0" lang="en" sz="2400"/>
              <a:t> that inherits from B and overrides display() to print "Class C".</a:t>
            </a:r>
            <a:endParaRPr b="0" sz="2400"/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" sz="2400"/>
              <a:t>Create an object of class C and call its display() method.</a:t>
            </a:r>
            <a:endParaRPr b="0" sz="24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</a:t>
            </a:r>
            <a:r>
              <a:rPr lang="en"/>
              <a:t>5</a:t>
            </a:r>
            <a:r>
              <a:rPr lang="en"/>
              <a:t> </a:t>
            </a:r>
            <a:r>
              <a:rPr b="0" lang="en"/>
              <a:t>(super() keyword in Java):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50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sp>
        <p:nvSpPr>
          <p:cNvPr id="677" name="Google Shape;677;p50"/>
          <p:cNvSpPr txBox="1"/>
          <p:nvPr>
            <p:ph type="title"/>
          </p:nvPr>
        </p:nvSpPr>
        <p:spPr>
          <a:xfrm>
            <a:off x="852600" y="1135650"/>
            <a:ext cx="7438800" cy="35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en" sz="2000"/>
              <a:t>Implement a class </a:t>
            </a:r>
            <a:r>
              <a:rPr lang="en" sz="2000"/>
              <a:t>Shape</a:t>
            </a:r>
            <a:r>
              <a:rPr b="0" lang="en" sz="2000"/>
              <a:t> with attributes </a:t>
            </a:r>
            <a:r>
              <a:rPr lang="en" sz="2000"/>
              <a:t>color</a:t>
            </a:r>
            <a:r>
              <a:rPr b="0" lang="en" sz="2000"/>
              <a:t> and method </a:t>
            </a:r>
            <a:r>
              <a:rPr lang="en" sz="2000"/>
              <a:t>printArea()</a:t>
            </a:r>
            <a:r>
              <a:rPr b="0" lang="en" sz="2000"/>
              <a:t>.</a:t>
            </a:r>
            <a:endParaRPr b="0" sz="2000"/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en" sz="2000"/>
              <a:t>Create a subclass </a:t>
            </a:r>
            <a:r>
              <a:rPr lang="en" sz="2000"/>
              <a:t>Rectangle</a:t>
            </a:r>
            <a:r>
              <a:rPr b="0" lang="en" sz="2000"/>
              <a:t> that inherits from Shape and adds attributes </a:t>
            </a:r>
            <a:r>
              <a:rPr lang="en" sz="2000"/>
              <a:t>length</a:t>
            </a:r>
            <a:r>
              <a:rPr b="0" lang="en" sz="2000"/>
              <a:t> and </a:t>
            </a:r>
            <a:r>
              <a:rPr lang="en" sz="2000"/>
              <a:t>width</a:t>
            </a:r>
            <a:r>
              <a:rPr b="0" lang="en" sz="2000"/>
              <a:t>. Use </a:t>
            </a:r>
            <a:r>
              <a:rPr lang="en" sz="2000"/>
              <a:t>super()</a:t>
            </a:r>
            <a:r>
              <a:rPr b="0" lang="en" sz="2000"/>
              <a:t> to initialize the color attribute in the Rectangle constructor.</a:t>
            </a:r>
            <a:endParaRPr b="0" sz="2000"/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en" sz="2000"/>
              <a:t>Create a subclass </a:t>
            </a:r>
            <a:r>
              <a:rPr lang="en" sz="2000"/>
              <a:t>Square</a:t>
            </a:r>
            <a:r>
              <a:rPr b="0" lang="en" sz="2000"/>
              <a:t> that inherits from Shape and adds attributes length. Use super() to initialize the color attribute in the Square constructor.</a:t>
            </a:r>
            <a:endParaRPr b="0" sz="20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6 </a:t>
            </a:r>
            <a:r>
              <a:rPr b="0" lang="en"/>
              <a:t>(final keyword):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51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684" name="Google Shape;684;p51"/>
          <p:cNvSpPr txBox="1"/>
          <p:nvPr>
            <p:ph type="title"/>
          </p:nvPr>
        </p:nvSpPr>
        <p:spPr>
          <a:xfrm>
            <a:off x="852600" y="1280425"/>
            <a:ext cx="7438800" cy="29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0" lang="en" sz="2200"/>
              <a:t>Define a class, “Animal” as a final class. Try creating a subclass “Dog” that inherits from class “Animal” and observe the result.</a:t>
            </a:r>
            <a:endParaRPr b="0" sz="22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0" lang="en" sz="2200"/>
              <a:t>Define a class Vehicle as final with a method start(). Attempt to create a subclass Car that inherits from Vehicle and observe the result.</a:t>
            </a:r>
            <a:endParaRPr b="0" sz="22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Polymorphism</a:t>
            </a:r>
            <a:r>
              <a:rPr b="0" lang="en"/>
              <a:t>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52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</a:t>
            </a:r>
            <a:endParaRPr/>
          </a:p>
        </p:txBody>
      </p:sp>
      <p:sp>
        <p:nvSpPr>
          <p:cNvPr id="691" name="Google Shape;691;p52"/>
          <p:cNvSpPr txBox="1"/>
          <p:nvPr>
            <p:ph type="title"/>
          </p:nvPr>
        </p:nvSpPr>
        <p:spPr>
          <a:xfrm>
            <a:off x="852600" y="1280425"/>
            <a:ext cx="7438800" cy="26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/>
              <a:t>Polymorphism is an important concept of object-oriented programming. It simply means more than one form.</a:t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/>
              <a:t>That is, the same entity (method or operator or object) can perform different operations in different scenarios.</a:t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5"/>
          <p:cNvSpPr txBox="1"/>
          <p:nvPr>
            <p:ph type="title"/>
          </p:nvPr>
        </p:nvSpPr>
        <p:spPr>
          <a:xfrm>
            <a:off x="565225" y="748975"/>
            <a:ext cx="4743600" cy="6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Topics Covered Today</a:t>
            </a:r>
            <a:endParaRPr sz="3100"/>
          </a:p>
        </p:txBody>
      </p:sp>
      <p:sp>
        <p:nvSpPr>
          <p:cNvPr id="445" name="Google Shape;445;p35"/>
          <p:cNvSpPr txBox="1"/>
          <p:nvPr>
            <p:ph idx="1" type="subTitle"/>
          </p:nvPr>
        </p:nvSpPr>
        <p:spPr>
          <a:xfrm>
            <a:off x="565225" y="1363825"/>
            <a:ext cx="49611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Introduction to Inheritance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Method Overriding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Types of inheritance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Polymorphism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Method Overloading</a:t>
            </a:r>
            <a:endParaRPr sz="2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grpSp>
        <p:nvGrpSpPr>
          <p:cNvPr id="446" name="Google Shape;446;p35"/>
          <p:cNvGrpSpPr/>
          <p:nvPr/>
        </p:nvGrpSpPr>
        <p:grpSpPr>
          <a:xfrm>
            <a:off x="5167427" y="3788607"/>
            <a:ext cx="367931" cy="258169"/>
            <a:chOff x="4992850" y="4345375"/>
            <a:chExt cx="619413" cy="638400"/>
          </a:xfrm>
        </p:grpSpPr>
        <p:sp>
          <p:nvSpPr>
            <p:cNvPr id="447" name="Google Shape;447;p3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fmla="val 2174" name="adj1"/>
                <a:gd fmla="val 50000" name="adj2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35"/>
          <p:cNvGrpSpPr/>
          <p:nvPr/>
        </p:nvGrpSpPr>
        <p:grpSpPr>
          <a:xfrm>
            <a:off x="1961104" y="412497"/>
            <a:ext cx="234788" cy="188409"/>
            <a:chOff x="2275429" y="822072"/>
            <a:chExt cx="234788" cy="188409"/>
          </a:xfrm>
        </p:grpSpPr>
        <p:sp>
          <p:nvSpPr>
            <p:cNvPr id="450" name="Google Shape;450;p35"/>
            <p:cNvSpPr/>
            <p:nvPr/>
          </p:nvSpPr>
          <p:spPr>
            <a:xfrm>
              <a:off x="2384950" y="822072"/>
              <a:ext cx="125267" cy="188409"/>
            </a:xfrm>
            <a:custGeom>
              <a:rect b="b" l="l" r="r" t="t"/>
              <a:pathLst>
                <a:path extrusionOk="0" h="2226" w="148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2275429" y="822072"/>
              <a:ext cx="122220" cy="188409"/>
            </a:xfrm>
            <a:custGeom>
              <a:rect b="b" l="l" r="r" t="t"/>
              <a:pathLst>
                <a:path extrusionOk="0" h="2226" w="1444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35"/>
          <p:cNvGrpSpPr/>
          <p:nvPr/>
        </p:nvGrpSpPr>
        <p:grpSpPr>
          <a:xfrm flipH="1">
            <a:off x="6184219" y="748966"/>
            <a:ext cx="2836089" cy="3645563"/>
            <a:chOff x="410179" y="820869"/>
            <a:chExt cx="3441438" cy="3783274"/>
          </a:xfrm>
        </p:grpSpPr>
        <p:grpSp>
          <p:nvGrpSpPr>
            <p:cNvPr id="453" name="Google Shape;453;p35"/>
            <p:cNvGrpSpPr/>
            <p:nvPr/>
          </p:nvGrpSpPr>
          <p:grpSpPr>
            <a:xfrm>
              <a:off x="1055631" y="820869"/>
              <a:ext cx="2602891" cy="3783274"/>
              <a:chOff x="1055631" y="820869"/>
              <a:chExt cx="2602891" cy="3783274"/>
            </a:xfrm>
          </p:grpSpPr>
          <p:sp>
            <p:nvSpPr>
              <p:cNvPr id="454" name="Google Shape;454;p35"/>
              <p:cNvSpPr/>
              <p:nvPr/>
            </p:nvSpPr>
            <p:spPr>
              <a:xfrm>
                <a:off x="1055631" y="1799489"/>
                <a:ext cx="2394769" cy="1973794"/>
              </a:xfrm>
              <a:custGeom>
                <a:rect b="b" l="l" r="r" t="t"/>
                <a:pathLst>
                  <a:path extrusionOk="0" h="35085" w="42568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rgbClr val="FFE3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5"/>
              <p:cNvSpPr/>
              <p:nvPr/>
            </p:nvSpPr>
            <p:spPr>
              <a:xfrm rot="-4097330">
                <a:off x="2625560" y="878377"/>
                <a:ext cx="815923" cy="1020571"/>
              </a:xfrm>
              <a:custGeom>
                <a:rect b="b" l="l" r="r" t="t"/>
                <a:pathLst>
                  <a:path extrusionOk="0" h="9619" w="769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rgbClr val="FFE3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6" name="Google Shape;456;p35"/>
              <p:cNvGrpSpPr/>
              <p:nvPr/>
            </p:nvGrpSpPr>
            <p:grpSpPr>
              <a:xfrm flipH="1">
                <a:off x="1157326" y="1158393"/>
                <a:ext cx="2173351" cy="3445750"/>
                <a:chOff x="-1560073" y="555050"/>
                <a:chExt cx="2438132" cy="3865549"/>
              </a:xfrm>
            </p:grpSpPr>
            <p:sp>
              <p:nvSpPr>
                <p:cNvPr id="457" name="Google Shape;457;p35"/>
                <p:cNvSpPr/>
                <p:nvPr/>
              </p:nvSpPr>
              <p:spPr>
                <a:xfrm>
                  <a:off x="-1035421" y="1298583"/>
                  <a:ext cx="349649" cy="785952"/>
                </a:xfrm>
                <a:custGeom>
                  <a:rect b="b" l="l" r="r" t="t"/>
                  <a:pathLst>
                    <a:path extrusionOk="0" h="4815" w="2142">
                      <a:moveTo>
                        <a:pt x="670" y="1"/>
                      </a:moveTo>
                      <a:cubicBezTo>
                        <a:pt x="667" y="1"/>
                        <a:pt x="664" y="1"/>
                        <a:pt x="661" y="3"/>
                      </a:cubicBezTo>
                      <a:cubicBezTo>
                        <a:pt x="577" y="51"/>
                        <a:pt x="820" y="733"/>
                        <a:pt x="730" y="796"/>
                      </a:cubicBezTo>
                      <a:cubicBezTo>
                        <a:pt x="730" y="796"/>
                        <a:pt x="729" y="797"/>
                        <a:pt x="729" y="797"/>
                      </a:cubicBezTo>
                      <a:cubicBezTo>
                        <a:pt x="697" y="797"/>
                        <a:pt x="354" y="225"/>
                        <a:pt x="291" y="225"/>
                      </a:cubicBezTo>
                      <a:cubicBezTo>
                        <a:pt x="286" y="224"/>
                        <a:pt x="282" y="223"/>
                        <a:pt x="277" y="223"/>
                      </a:cubicBezTo>
                      <a:cubicBezTo>
                        <a:pt x="143" y="223"/>
                        <a:pt x="660" y="886"/>
                        <a:pt x="619" y="886"/>
                      </a:cubicBezTo>
                      <a:cubicBezTo>
                        <a:pt x="561" y="886"/>
                        <a:pt x="242" y="386"/>
                        <a:pt x="135" y="386"/>
                      </a:cubicBezTo>
                      <a:cubicBezTo>
                        <a:pt x="126" y="386"/>
                        <a:pt x="117" y="390"/>
                        <a:pt x="112" y="399"/>
                      </a:cubicBezTo>
                      <a:cubicBezTo>
                        <a:pt x="90" y="468"/>
                        <a:pt x="466" y="949"/>
                        <a:pt x="424" y="997"/>
                      </a:cubicBezTo>
                      <a:cubicBezTo>
                        <a:pt x="422" y="1000"/>
                        <a:pt x="419" y="1001"/>
                        <a:pt x="416" y="1001"/>
                      </a:cubicBezTo>
                      <a:cubicBezTo>
                        <a:pt x="372" y="1001"/>
                        <a:pt x="194" y="731"/>
                        <a:pt x="90" y="711"/>
                      </a:cubicBezTo>
                      <a:cubicBezTo>
                        <a:pt x="1" y="711"/>
                        <a:pt x="334" y="1171"/>
                        <a:pt x="355" y="1214"/>
                      </a:cubicBezTo>
                      <a:cubicBezTo>
                        <a:pt x="355" y="1282"/>
                        <a:pt x="508" y="1658"/>
                        <a:pt x="709" y="1901"/>
                      </a:cubicBezTo>
                      <a:cubicBezTo>
                        <a:pt x="709" y="1901"/>
                        <a:pt x="1590" y="4814"/>
                        <a:pt x="2104" y="4814"/>
                      </a:cubicBezTo>
                      <a:cubicBezTo>
                        <a:pt x="2117" y="4814"/>
                        <a:pt x="2129" y="4813"/>
                        <a:pt x="2142" y="4809"/>
                      </a:cubicBezTo>
                      <a:lnTo>
                        <a:pt x="2115" y="3265"/>
                      </a:lnTo>
                      <a:cubicBezTo>
                        <a:pt x="2115" y="3266"/>
                        <a:pt x="2115" y="3266"/>
                        <a:pt x="2114" y="3266"/>
                      </a:cubicBezTo>
                      <a:cubicBezTo>
                        <a:pt x="2075" y="3266"/>
                        <a:pt x="1259" y="1526"/>
                        <a:pt x="1259" y="1526"/>
                      </a:cubicBezTo>
                      <a:cubicBezTo>
                        <a:pt x="1259" y="1526"/>
                        <a:pt x="1349" y="664"/>
                        <a:pt x="1238" y="622"/>
                      </a:cubicBezTo>
                      <a:cubicBezTo>
                        <a:pt x="1231" y="617"/>
                        <a:pt x="1225" y="615"/>
                        <a:pt x="1219" y="615"/>
                      </a:cubicBezTo>
                      <a:cubicBezTo>
                        <a:pt x="1129" y="615"/>
                        <a:pt x="1144" y="1083"/>
                        <a:pt x="1084" y="1108"/>
                      </a:cubicBezTo>
                      <a:cubicBezTo>
                        <a:pt x="1083" y="1109"/>
                        <a:pt x="1082" y="1109"/>
                        <a:pt x="1081" y="1109"/>
                      </a:cubicBezTo>
                      <a:cubicBezTo>
                        <a:pt x="1009" y="1109"/>
                        <a:pt x="783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35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rect b="b" l="l" r="r" t="t"/>
                  <a:pathLst>
                    <a:path extrusionOk="0" h="3702" w="3681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80FFF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35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rect b="b" l="l" r="r" t="t"/>
                  <a:pathLst>
                    <a:path extrusionOk="0" h="3702" w="3681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35"/>
                <p:cNvSpPr/>
                <p:nvPr/>
              </p:nvSpPr>
              <p:spPr>
                <a:xfrm>
                  <a:off x="-509788" y="1086868"/>
                  <a:ext cx="510109" cy="442680"/>
                </a:xfrm>
                <a:custGeom>
                  <a:rect b="b" l="l" r="r" t="t"/>
                  <a:pathLst>
                    <a:path extrusionOk="0" h="2712" w="3125">
                      <a:moveTo>
                        <a:pt x="1153" y="0"/>
                      </a:moveTo>
                      <a:cubicBezTo>
                        <a:pt x="752" y="0"/>
                        <a:pt x="360" y="187"/>
                        <a:pt x="154" y="443"/>
                      </a:cubicBezTo>
                      <a:cubicBezTo>
                        <a:pt x="0" y="639"/>
                        <a:pt x="22" y="1104"/>
                        <a:pt x="85" y="1237"/>
                      </a:cubicBezTo>
                      <a:lnTo>
                        <a:pt x="926" y="2690"/>
                      </a:lnTo>
                      <a:lnTo>
                        <a:pt x="2226" y="2690"/>
                      </a:lnTo>
                      <a:lnTo>
                        <a:pt x="2247" y="2426"/>
                      </a:lnTo>
                      <a:lnTo>
                        <a:pt x="2443" y="2712"/>
                      </a:lnTo>
                      <a:lnTo>
                        <a:pt x="3125" y="2622"/>
                      </a:lnTo>
                      <a:cubicBezTo>
                        <a:pt x="3083" y="2357"/>
                        <a:pt x="2839" y="2246"/>
                        <a:pt x="2665" y="2051"/>
                      </a:cubicBezTo>
                      <a:cubicBezTo>
                        <a:pt x="2491" y="1829"/>
                        <a:pt x="2707" y="1765"/>
                        <a:pt x="2776" y="1543"/>
                      </a:cubicBezTo>
                      <a:cubicBezTo>
                        <a:pt x="2839" y="1300"/>
                        <a:pt x="2554" y="1215"/>
                        <a:pt x="2464" y="1057"/>
                      </a:cubicBezTo>
                      <a:cubicBezTo>
                        <a:pt x="2358" y="903"/>
                        <a:pt x="2332" y="660"/>
                        <a:pt x="2226" y="486"/>
                      </a:cubicBezTo>
                      <a:cubicBezTo>
                        <a:pt x="2046" y="221"/>
                        <a:pt x="1608" y="89"/>
                        <a:pt x="1608" y="89"/>
                      </a:cubicBezTo>
                      <a:cubicBezTo>
                        <a:pt x="1461" y="28"/>
                        <a:pt x="1306" y="0"/>
                        <a:pt x="1153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35"/>
                <p:cNvSpPr/>
                <p:nvPr/>
              </p:nvSpPr>
              <p:spPr>
                <a:xfrm>
                  <a:off x="-305249" y="953832"/>
                  <a:ext cx="169275" cy="165842"/>
                </a:xfrm>
                <a:custGeom>
                  <a:rect b="b" l="l" r="r" t="t"/>
                  <a:pathLst>
                    <a:path extrusionOk="0" h="1016" w="1037">
                      <a:moveTo>
                        <a:pt x="508" y="0"/>
                      </a:moveTo>
                      <a:cubicBezTo>
                        <a:pt x="222" y="0"/>
                        <a:pt x="0" y="222"/>
                        <a:pt x="0" y="508"/>
                      </a:cubicBezTo>
                      <a:cubicBezTo>
                        <a:pt x="0" y="793"/>
                        <a:pt x="222" y="1015"/>
                        <a:pt x="508" y="1015"/>
                      </a:cubicBezTo>
                      <a:cubicBezTo>
                        <a:pt x="793" y="1015"/>
                        <a:pt x="1037" y="793"/>
                        <a:pt x="1037" y="508"/>
                      </a:cubicBezTo>
                      <a:cubicBezTo>
                        <a:pt x="1037" y="222"/>
                        <a:pt x="793" y="0"/>
                        <a:pt x="508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35"/>
                <p:cNvSpPr/>
                <p:nvPr/>
              </p:nvSpPr>
              <p:spPr>
                <a:xfrm>
                  <a:off x="-502932" y="1162609"/>
                  <a:ext cx="334958" cy="500790"/>
                </a:xfrm>
                <a:custGeom>
                  <a:rect b="b" l="l" r="r" t="t"/>
                  <a:pathLst>
                    <a:path extrusionOk="0" h="3068" w="2052">
                      <a:moveTo>
                        <a:pt x="487" y="1"/>
                      </a:moveTo>
                      <a:cubicBezTo>
                        <a:pt x="487" y="43"/>
                        <a:pt x="223" y="133"/>
                        <a:pt x="1" y="773"/>
                      </a:cubicBezTo>
                      <a:cubicBezTo>
                        <a:pt x="39" y="1520"/>
                        <a:pt x="360" y="1793"/>
                        <a:pt x="571" y="1793"/>
                      </a:cubicBezTo>
                      <a:cubicBezTo>
                        <a:pt x="596" y="1793"/>
                        <a:pt x="619" y="1790"/>
                        <a:pt x="640" y="1782"/>
                      </a:cubicBezTo>
                      <a:cubicBezTo>
                        <a:pt x="645" y="1780"/>
                        <a:pt x="649" y="1779"/>
                        <a:pt x="653" y="1779"/>
                      </a:cubicBezTo>
                      <a:cubicBezTo>
                        <a:pt x="765" y="1779"/>
                        <a:pt x="656" y="2612"/>
                        <a:pt x="508" y="2887"/>
                      </a:cubicBezTo>
                      <a:cubicBezTo>
                        <a:pt x="551" y="3017"/>
                        <a:pt x="649" y="3067"/>
                        <a:pt x="776" y="3067"/>
                      </a:cubicBezTo>
                      <a:cubicBezTo>
                        <a:pt x="1034" y="3067"/>
                        <a:pt x="1412" y="2858"/>
                        <a:pt x="1689" y="2678"/>
                      </a:cubicBezTo>
                      <a:lnTo>
                        <a:pt x="1689" y="2678"/>
                      </a:lnTo>
                      <a:cubicBezTo>
                        <a:pt x="1697" y="2680"/>
                        <a:pt x="1706" y="2681"/>
                        <a:pt x="1714" y="2681"/>
                      </a:cubicBezTo>
                      <a:cubicBezTo>
                        <a:pt x="1853" y="2681"/>
                        <a:pt x="2052" y="2422"/>
                        <a:pt x="2052" y="2422"/>
                      </a:cubicBezTo>
                      <a:lnTo>
                        <a:pt x="2052" y="2422"/>
                      </a:lnTo>
                      <a:cubicBezTo>
                        <a:pt x="2052" y="2422"/>
                        <a:pt x="1899" y="2542"/>
                        <a:pt x="1689" y="2678"/>
                      </a:cubicBezTo>
                      <a:lnTo>
                        <a:pt x="1689" y="2678"/>
                      </a:lnTo>
                      <a:cubicBezTo>
                        <a:pt x="1638" y="2665"/>
                        <a:pt x="1598" y="2606"/>
                        <a:pt x="1587" y="2470"/>
                      </a:cubicBezTo>
                      <a:cubicBezTo>
                        <a:pt x="1566" y="2248"/>
                        <a:pt x="1391" y="1677"/>
                        <a:pt x="1523" y="1386"/>
                      </a:cubicBezTo>
                      <a:cubicBezTo>
                        <a:pt x="1544" y="1365"/>
                        <a:pt x="1655" y="1301"/>
                        <a:pt x="1677" y="1280"/>
                      </a:cubicBezTo>
                      <a:cubicBezTo>
                        <a:pt x="1788" y="1232"/>
                        <a:pt x="1941" y="1058"/>
                        <a:pt x="1851" y="857"/>
                      </a:cubicBezTo>
                      <a:cubicBezTo>
                        <a:pt x="1807" y="760"/>
                        <a:pt x="1742" y="734"/>
                        <a:pt x="1680" y="734"/>
                      </a:cubicBezTo>
                      <a:cubicBezTo>
                        <a:pt x="1616" y="734"/>
                        <a:pt x="1555" y="762"/>
                        <a:pt x="1523" y="773"/>
                      </a:cubicBezTo>
                      <a:cubicBezTo>
                        <a:pt x="1499" y="773"/>
                        <a:pt x="1441" y="907"/>
                        <a:pt x="1417" y="907"/>
                      </a:cubicBezTo>
                      <a:cubicBezTo>
                        <a:pt x="1415" y="907"/>
                        <a:pt x="1414" y="906"/>
                        <a:pt x="1412" y="905"/>
                      </a:cubicBezTo>
                      <a:cubicBezTo>
                        <a:pt x="773" y="725"/>
                        <a:pt x="508" y="439"/>
                        <a:pt x="487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35"/>
                <p:cNvSpPr/>
                <p:nvPr/>
              </p:nvSpPr>
              <p:spPr>
                <a:xfrm>
                  <a:off x="-395031" y="1424273"/>
                  <a:ext cx="87331" cy="52560"/>
                </a:xfrm>
                <a:custGeom>
                  <a:rect b="b" l="l" r="r" t="t"/>
                  <a:pathLst>
                    <a:path extrusionOk="0" h="322" w="535">
                      <a:moveTo>
                        <a:pt x="458" y="1"/>
                      </a:moveTo>
                      <a:cubicBezTo>
                        <a:pt x="453" y="1"/>
                        <a:pt x="447" y="2"/>
                        <a:pt x="439" y="5"/>
                      </a:cubicBezTo>
                      <a:cubicBezTo>
                        <a:pt x="265" y="74"/>
                        <a:pt x="1" y="158"/>
                        <a:pt x="1" y="158"/>
                      </a:cubicBezTo>
                      <a:cubicBezTo>
                        <a:pt x="52" y="278"/>
                        <a:pt x="117" y="322"/>
                        <a:pt x="182" y="322"/>
                      </a:cubicBezTo>
                      <a:cubicBezTo>
                        <a:pt x="357" y="322"/>
                        <a:pt x="534" y="1"/>
                        <a:pt x="458" y="1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35"/>
                <p:cNvSpPr/>
                <p:nvPr/>
              </p:nvSpPr>
              <p:spPr>
                <a:xfrm>
                  <a:off x="-499504" y="4100339"/>
                  <a:ext cx="162419" cy="225094"/>
                </a:xfrm>
                <a:custGeom>
                  <a:rect b="b" l="l" r="r" t="t"/>
                  <a:pathLst>
                    <a:path extrusionOk="0" h="1379" w="995">
                      <a:moveTo>
                        <a:pt x="1" y="0"/>
                      </a:moveTo>
                      <a:lnTo>
                        <a:pt x="70" y="968"/>
                      </a:lnTo>
                      <a:cubicBezTo>
                        <a:pt x="70" y="968"/>
                        <a:pt x="265" y="1079"/>
                        <a:pt x="466" y="1322"/>
                      </a:cubicBezTo>
                      <a:cubicBezTo>
                        <a:pt x="498" y="1362"/>
                        <a:pt x="530" y="1379"/>
                        <a:pt x="562" y="1379"/>
                      </a:cubicBezTo>
                      <a:cubicBezTo>
                        <a:pt x="722" y="1379"/>
                        <a:pt x="863" y="947"/>
                        <a:pt x="863" y="947"/>
                      </a:cubicBezTo>
                      <a:lnTo>
                        <a:pt x="995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35"/>
                <p:cNvSpPr/>
                <p:nvPr/>
              </p:nvSpPr>
              <p:spPr>
                <a:xfrm>
                  <a:off x="166025" y="4093483"/>
                  <a:ext cx="136464" cy="179553"/>
                </a:xfrm>
                <a:custGeom>
                  <a:rect b="b" l="l" r="r" t="t"/>
                  <a:pathLst>
                    <a:path extrusionOk="0" h="1100" w="836">
                      <a:moveTo>
                        <a:pt x="0" y="0"/>
                      </a:moveTo>
                      <a:lnTo>
                        <a:pt x="286" y="925"/>
                      </a:lnTo>
                      <a:cubicBezTo>
                        <a:pt x="286" y="925"/>
                        <a:pt x="508" y="1100"/>
                        <a:pt x="598" y="1100"/>
                      </a:cubicBezTo>
                      <a:cubicBezTo>
                        <a:pt x="730" y="1100"/>
                        <a:pt x="814" y="857"/>
                        <a:pt x="814" y="857"/>
                      </a:cubicBez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35"/>
                <p:cNvSpPr/>
                <p:nvPr/>
              </p:nvSpPr>
              <p:spPr>
                <a:xfrm>
                  <a:off x="-632381" y="4229783"/>
                  <a:ext cx="291864" cy="144295"/>
                </a:xfrm>
                <a:custGeom>
                  <a:rect b="b" l="l" r="r" t="t"/>
                  <a:pathLst>
                    <a:path extrusionOk="0" h="884" w="1788">
                      <a:moveTo>
                        <a:pt x="1677" y="0"/>
                      </a:moveTo>
                      <a:cubicBezTo>
                        <a:pt x="1655" y="0"/>
                        <a:pt x="1629" y="22"/>
                        <a:pt x="1608" y="22"/>
                      </a:cubicBezTo>
                      <a:cubicBezTo>
                        <a:pt x="1550" y="103"/>
                        <a:pt x="1328" y="293"/>
                        <a:pt x="1189" y="293"/>
                      </a:cubicBezTo>
                      <a:cubicBezTo>
                        <a:pt x="1174" y="293"/>
                        <a:pt x="1160" y="290"/>
                        <a:pt x="1148" y="286"/>
                      </a:cubicBezTo>
                      <a:cubicBezTo>
                        <a:pt x="1058" y="244"/>
                        <a:pt x="947" y="201"/>
                        <a:pt x="926" y="175"/>
                      </a:cubicBezTo>
                      <a:cubicBezTo>
                        <a:pt x="905" y="154"/>
                        <a:pt x="862" y="154"/>
                        <a:pt x="815" y="154"/>
                      </a:cubicBezTo>
                      <a:lnTo>
                        <a:pt x="43" y="794"/>
                      </a:lnTo>
                      <a:cubicBezTo>
                        <a:pt x="1" y="815"/>
                        <a:pt x="43" y="883"/>
                        <a:pt x="91" y="883"/>
                      </a:cubicBezTo>
                      <a:lnTo>
                        <a:pt x="1232" y="883"/>
                      </a:lnTo>
                      <a:cubicBezTo>
                        <a:pt x="1259" y="883"/>
                        <a:pt x="1301" y="862"/>
                        <a:pt x="1301" y="862"/>
                      </a:cubicBezTo>
                      <a:lnTo>
                        <a:pt x="1391" y="682"/>
                      </a:lnTo>
                      <a:cubicBezTo>
                        <a:pt x="1403" y="648"/>
                        <a:pt x="1421" y="632"/>
                        <a:pt x="1435" y="632"/>
                      </a:cubicBezTo>
                      <a:cubicBezTo>
                        <a:pt x="1446" y="632"/>
                        <a:pt x="1455" y="642"/>
                        <a:pt x="1455" y="661"/>
                      </a:cubicBezTo>
                      <a:lnTo>
                        <a:pt x="1497" y="836"/>
                      </a:lnTo>
                      <a:cubicBezTo>
                        <a:pt x="1497" y="849"/>
                        <a:pt x="1563" y="856"/>
                        <a:pt x="1629" y="856"/>
                      </a:cubicBezTo>
                      <a:cubicBezTo>
                        <a:pt x="1695" y="856"/>
                        <a:pt x="1761" y="849"/>
                        <a:pt x="1761" y="836"/>
                      </a:cubicBezTo>
                      <a:cubicBezTo>
                        <a:pt x="1788" y="682"/>
                        <a:pt x="1761" y="201"/>
                        <a:pt x="1719" y="43"/>
                      </a:cubicBezTo>
                      <a:cubicBezTo>
                        <a:pt x="1719" y="22"/>
                        <a:pt x="1698" y="22"/>
                        <a:pt x="1677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35"/>
                <p:cNvSpPr/>
                <p:nvPr/>
              </p:nvSpPr>
              <p:spPr>
                <a:xfrm>
                  <a:off x="191000" y="4226356"/>
                  <a:ext cx="187394" cy="194244"/>
                </a:xfrm>
                <a:custGeom>
                  <a:rect b="b" l="l" r="r" t="t"/>
                  <a:pathLst>
                    <a:path extrusionOk="0" h="1190" w="1148">
                      <a:moveTo>
                        <a:pt x="640" y="0"/>
                      </a:moveTo>
                      <a:lnTo>
                        <a:pt x="550" y="175"/>
                      </a:lnTo>
                      <a:cubicBezTo>
                        <a:pt x="527" y="212"/>
                        <a:pt x="477" y="229"/>
                        <a:pt x="426" y="229"/>
                      </a:cubicBezTo>
                      <a:cubicBezTo>
                        <a:pt x="384" y="229"/>
                        <a:pt x="341" y="218"/>
                        <a:pt x="312" y="196"/>
                      </a:cubicBezTo>
                      <a:lnTo>
                        <a:pt x="133" y="43"/>
                      </a:lnTo>
                      <a:lnTo>
                        <a:pt x="111" y="43"/>
                      </a:lnTo>
                      <a:lnTo>
                        <a:pt x="0" y="793"/>
                      </a:lnTo>
                      <a:cubicBezTo>
                        <a:pt x="0" y="857"/>
                        <a:pt x="69" y="926"/>
                        <a:pt x="180" y="968"/>
                      </a:cubicBezTo>
                      <a:cubicBezTo>
                        <a:pt x="312" y="1037"/>
                        <a:pt x="550" y="1190"/>
                        <a:pt x="709" y="1190"/>
                      </a:cubicBezTo>
                      <a:cubicBezTo>
                        <a:pt x="793" y="1190"/>
                        <a:pt x="904" y="1037"/>
                        <a:pt x="1037" y="947"/>
                      </a:cubicBezTo>
                      <a:cubicBezTo>
                        <a:pt x="1127" y="904"/>
                        <a:pt x="1148" y="815"/>
                        <a:pt x="1105" y="751"/>
                      </a:cubicBezTo>
                      <a:lnTo>
                        <a:pt x="661" y="0"/>
                      </a:ln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5"/>
                <p:cNvSpPr/>
                <p:nvPr/>
              </p:nvSpPr>
              <p:spPr>
                <a:xfrm>
                  <a:off x="-704044" y="2075252"/>
                  <a:ext cx="1024626" cy="2081346"/>
                </a:xfrm>
                <a:custGeom>
                  <a:rect b="b" l="l" r="r" t="t"/>
                  <a:pathLst>
                    <a:path extrusionOk="0" h="12751" w="6277">
                      <a:moveTo>
                        <a:pt x="3333" y="0"/>
                      </a:moveTo>
                      <a:cubicBezTo>
                        <a:pt x="2703" y="0"/>
                        <a:pt x="2177" y="80"/>
                        <a:pt x="1539" y="157"/>
                      </a:cubicBezTo>
                      <a:cubicBezTo>
                        <a:pt x="1" y="2694"/>
                        <a:pt x="1058" y="10646"/>
                        <a:pt x="1254" y="12713"/>
                      </a:cubicBezTo>
                      <a:cubicBezTo>
                        <a:pt x="1361" y="12729"/>
                        <a:pt x="1641" y="12750"/>
                        <a:pt x="1881" y="12750"/>
                      </a:cubicBezTo>
                      <a:cubicBezTo>
                        <a:pt x="2043" y="12750"/>
                        <a:pt x="2186" y="12741"/>
                        <a:pt x="2248" y="12713"/>
                      </a:cubicBezTo>
                      <a:cubicBezTo>
                        <a:pt x="2248" y="9388"/>
                        <a:pt x="2623" y="4941"/>
                        <a:pt x="2465" y="3725"/>
                      </a:cubicBezTo>
                      <a:cubicBezTo>
                        <a:pt x="2453" y="3630"/>
                        <a:pt x="2527" y="3580"/>
                        <a:pt x="2604" y="3580"/>
                      </a:cubicBezTo>
                      <a:cubicBezTo>
                        <a:pt x="2668" y="3580"/>
                        <a:pt x="2734" y="3614"/>
                        <a:pt x="2755" y="3683"/>
                      </a:cubicBezTo>
                      <a:cubicBezTo>
                        <a:pt x="2993" y="4740"/>
                        <a:pt x="4759" y="10910"/>
                        <a:pt x="5351" y="12581"/>
                      </a:cubicBezTo>
                      <a:cubicBezTo>
                        <a:pt x="5456" y="12581"/>
                        <a:pt x="5647" y="12597"/>
                        <a:pt x="5850" y="12597"/>
                      </a:cubicBezTo>
                      <a:cubicBezTo>
                        <a:pt x="5996" y="12597"/>
                        <a:pt x="6148" y="12589"/>
                        <a:pt x="6276" y="12560"/>
                      </a:cubicBezTo>
                      <a:cubicBezTo>
                        <a:pt x="6144" y="10889"/>
                        <a:pt x="4801" y="3022"/>
                        <a:pt x="4558" y="2097"/>
                      </a:cubicBezTo>
                      <a:cubicBezTo>
                        <a:pt x="4363" y="1304"/>
                        <a:pt x="3897" y="622"/>
                        <a:pt x="3548" y="3"/>
                      </a:cubicBezTo>
                      <a:cubicBezTo>
                        <a:pt x="3475" y="1"/>
                        <a:pt x="3403" y="0"/>
                        <a:pt x="3333" y="0"/>
                      </a:cubicBezTo>
                      <a:close/>
                    </a:path>
                  </a:pathLst>
                </a:custGeom>
                <a:solidFill>
                  <a:srgbClr val="FF6E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35"/>
                <p:cNvSpPr/>
                <p:nvPr/>
              </p:nvSpPr>
              <p:spPr>
                <a:xfrm>
                  <a:off x="-542599" y="2115408"/>
                  <a:ext cx="122753" cy="2024705"/>
                </a:xfrm>
                <a:custGeom>
                  <a:rect b="b" l="l" r="r" t="t"/>
                  <a:pathLst>
                    <a:path extrusionOk="0" h="12404" w="752">
                      <a:moveTo>
                        <a:pt x="730" y="0"/>
                      </a:moveTo>
                      <a:cubicBezTo>
                        <a:pt x="730" y="0"/>
                        <a:pt x="0" y="1740"/>
                        <a:pt x="0" y="3923"/>
                      </a:cubicBezTo>
                      <a:cubicBezTo>
                        <a:pt x="0" y="6123"/>
                        <a:pt x="598" y="12404"/>
                        <a:pt x="598" y="12404"/>
                      </a:cubicBezTo>
                      <a:lnTo>
                        <a:pt x="619" y="12382"/>
                      </a:lnTo>
                      <a:cubicBezTo>
                        <a:pt x="619" y="12382"/>
                        <a:pt x="619" y="12293"/>
                        <a:pt x="598" y="12118"/>
                      </a:cubicBezTo>
                      <a:cubicBezTo>
                        <a:pt x="487" y="10881"/>
                        <a:pt x="22" y="5837"/>
                        <a:pt x="22" y="3923"/>
                      </a:cubicBezTo>
                      <a:cubicBezTo>
                        <a:pt x="22" y="2845"/>
                        <a:pt x="223" y="1851"/>
                        <a:pt x="397" y="1148"/>
                      </a:cubicBezTo>
                      <a:cubicBezTo>
                        <a:pt x="487" y="793"/>
                        <a:pt x="577" y="508"/>
                        <a:pt x="640" y="307"/>
                      </a:cubicBezTo>
                      <a:cubicBezTo>
                        <a:pt x="661" y="222"/>
                        <a:pt x="709" y="154"/>
                        <a:pt x="730" y="90"/>
                      </a:cubicBezTo>
                      <a:cubicBezTo>
                        <a:pt x="730" y="43"/>
                        <a:pt x="751" y="22"/>
                        <a:pt x="751" y="22"/>
                      </a:cubicBez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35"/>
                <p:cNvSpPr/>
                <p:nvPr/>
              </p:nvSpPr>
              <p:spPr>
                <a:xfrm>
                  <a:off x="-139560" y="2133527"/>
                  <a:ext cx="395355" cy="1991896"/>
                </a:xfrm>
                <a:custGeom>
                  <a:rect b="b" l="l" r="r" t="t"/>
                  <a:pathLst>
                    <a:path extrusionOk="0" h="12203" w="2422">
                      <a:moveTo>
                        <a:pt x="0" y="0"/>
                      </a:moveTo>
                      <a:lnTo>
                        <a:pt x="2401" y="12203"/>
                      </a:lnTo>
                      <a:lnTo>
                        <a:pt x="2422" y="12203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5"/>
                <p:cNvSpPr/>
                <p:nvPr/>
              </p:nvSpPr>
              <p:spPr>
                <a:xfrm>
                  <a:off x="-517624" y="1514705"/>
                  <a:ext cx="525780" cy="636760"/>
                </a:xfrm>
                <a:custGeom>
                  <a:rect b="b" l="l" r="r" t="t"/>
                  <a:pathLst>
                    <a:path extrusionOk="0" h="3901" w="3221">
                      <a:moveTo>
                        <a:pt x="1677" y="1"/>
                      </a:moveTo>
                      <a:cubicBezTo>
                        <a:pt x="1677" y="1"/>
                        <a:pt x="1253" y="288"/>
                        <a:pt x="986" y="288"/>
                      </a:cubicBezTo>
                      <a:cubicBezTo>
                        <a:pt x="974" y="288"/>
                        <a:pt x="963" y="287"/>
                        <a:pt x="952" y="286"/>
                      </a:cubicBezTo>
                      <a:cubicBezTo>
                        <a:pt x="896" y="286"/>
                        <a:pt x="840" y="309"/>
                        <a:pt x="801" y="309"/>
                      </a:cubicBezTo>
                      <a:cubicBezTo>
                        <a:pt x="763" y="309"/>
                        <a:pt x="741" y="288"/>
                        <a:pt x="752" y="202"/>
                      </a:cubicBezTo>
                      <a:lnTo>
                        <a:pt x="752" y="202"/>
                      </a:lnTo>
                      <a:cubicBezTo>
                        <a:pt x="688" y="244"/>
                        <a:pt x="1" y="1851"/>
                        <a:pt x="27" y="2338"/>
                      </a:cubicBezTo>
                      <a:cubicBezTo>
                        <a:pt x="48" y="2845"/>
                        <a:pt x="292" y="3770"/>
                        <a:pt x="292" y="3770"/>
                      </a:cubicBezTo>
                      <a:cubicBezTo>
                        <a:pt x="292" y="3770"/>
                        <a:pt x="422" y="3901"/>
                        <a:pt x="1092" y="3901"/>
                      </a:cubicBezTo>
                      <a:cubicBezTo>
                        <a:pt x="1450" y="3901"/>
                        <a:pt x="1963" y="3863"/>
                        <a:pt x="2692" y="3749"/>
                      </a:cubicBezTo>
                      <a:cubicBezTo>
                        <a:pt x="3221" y="2623"/>
                        <a:pt x="3110" y="926"/>
                        <a:pt x="2428" y="223"/>
                      </a:cubicBezTo>
                      <a:cubicBezTo>
                        <a:pt x="2428" y="223"/>
                        <a:pt x="1851" y="1"/>
                        <a:pt x="16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35"/>
                <p:cNvSpPr/>
                <p:nvPr/>
              </p:nvSpPr>
              <p:spPr>
                <a:xfrm>
                  <a:off x="-6683" y="1453492"/>
                  <a:ext cx="662081" cy="632190"/>
                </a:xfrm>
                <a:custGeom>
                  <a:rect b="b" l="l" r="r" t="t"/>
                  <a:pathLst>
                    <a:path extrusionOk="0" h="3873" w="4056">
                      <a:moveTo>
                        <a:pt x="4035" y="0"/>
                      </a:moveTo>
                      <a:cubicBezTo>
                        <a:pt x="3770" y="111"/>
                        <a:pt x="2845" y="355"/>
                        <a:pt x="2845" y="355"/>
                      </a:cubicBezTo>
                      <a:cubicBezTo>
                        <a:pt x="2845" y="355"/>
                        <a:pt x="1318" y="2227"/>
                        <a:pt x="1281" y="2227"/>
                      </a:cubicBezTo>
                      <a:cubicBezTo>
                        <a:pt x="1280" y="2227"/>
                        <a:pt x="1280" y="2227"/>
                        <a:pt x="1280" y="2226"/>
                      </a:cubicBezTo>
                      <a:lnTo>
                        <a:pt x="598" y="1719"/>
                      </a:lnTo>
                      <a:lnTo>
                        <a:pt x="1" y="2908"/>
                      </a:lnTo>
                      <a:lnTo>
                        <a:pt x="1322" y="3860"/>
                      </a:lnTo>
                      <a:cubicBezTo>
                        <a:pt x="1340" y="3868"/>
                        <a:pt x="1359" y="3872"/>
                        <a:pt x="1378" y="3872"/>
                      </a:cubicBezTo>
                      <a:cubicBezTo>
                        <a:pt x="1917" y="3872"/>
                        <a:pt x="3109" y="793"/>
                        <a:pt x="3109" y="793"/>
                      </a:cubicBezTo>
                      <a:cubicBezTo>
                        <a:pt x="3109" y="793"/>
                        <a:pt x="3638" y="640"/>
                        <a:pt x="3702" y="577"/>
                      </a:cubicBezTo>
                      <a:lnTo>
                        <a:pt x="4056" y="27"/>
                      </a:lnTo>
                      <a:cubicBezTo>
                        <a:pt x="4056" y="0"/>
                        <a:pt x="4056" y="0"/>
                        <a:pt x="4035" y="0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35"/>
                <p:cNvSpPr/>
                <p:nvPr/>
              </p:nvSpPr>
              <p:spPr>
                <a:xfrm>
                  <a:off x="-409722" y="1541149"/>
                  <a:ext cx="608540" cy="469939"/>
                </a:xfrm>
                <a:custGeom>
                  <a:rect b="b" l="l" r="r" t="t"/>
                  <a:pathLst>
                    <a:path extrusionOk="0" h="2879" w="3728">
                      <a:moveTo>
                        <a:pt x="1537" y="0"/>
                      </a:moveTo>
                      <a:cubicBezTo>
                        <a:pt x="1413" y="0"/>
                        <a:pt x="1322" y="18"/>
                        <a:pt x="1322" y="18"/>
                      </a:cubicBezTo>
                      <a:cubicBezTo>
                        <a:pt x="1" y="1271"/>
                        <a:pt x="3088" y="2879"/>
                        <a:pt x="3088" y="2879"/>
                      </a:cubicBezTo>
                      <a:lnTo>
                        <a:pt x="3728" y="1668"/>
                      </a:lnTo>
                      <a:cubicBezTo>
                        <a:pt x="3728" y="1668"/>
                        <a:pt x="2359" y="589"/>
                        <a:pt x="2115" y="235"/>
                      </a:cubicBezTo>
                      <a:cubicBezTo>
                        <a:pt x="1974" y="40"/>
                        <a:pt x="1719" y="0"/>
                        <a:pt x="153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5"/>
                <p:cNvSpPr/>
                <p:nvPr/>
              </p:nvSpPr>
              <p:spPr>
                <a:xfrm>
                  <a:off x="457652" y="1437369"/>
                  <a:ext cx="108062" cy="74270"/>
                </a:xfrm>
                <a:custGeom>
                  <a:rect b="b" l="l" r="r" t="t"/>
                  <a:pathLst>
                    <a:path extrusionOk="0" h="455" w="662">
                      <a:moveTo>
                        <a:pt x="641" y="1"/>
                      </a:moveTo>
                      <a:cubicBezTo>
                        <a:pt x="528" y="1"/>
                        <a:pt x="1" y="455"/>
                        <a:pt x="1" y="455"/>
                      </a:cubicBezTo>
                      <a:lnTo>
                        <a:pt x="508" y="322"/>
                      </a:lnTo>
                      <a:cubicBezTo>
                        <a:pt x="508" y="322"/>
                        <a:pt x="662" y="79"/>
                        <a:pt x="662" y="16"/>
                      </a:cubicBezTo>
                      <a:cubicBezTo>
                        <a:pt x="660" y="6"/>
                        <a:pt x="652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35"/>
                <p:cNvSpPr/>
                <p:nvPr/>
              </p:nvSpPr>
              <p:spPr>
                <a:xfrm>
                  <a:off x="-488241" y="2281091"/>
                  <a:ext cx="277173" cy="50275"/>
                </a:xfrm>
                <a:custGeom>
                  <a:rect b="b" l="l" r="r" t="t"/>
                  <a:pathLst>
                    <a:path extrusionOk="0" h="308" w="1698">
                      <a:moveTo>
                        <a:pt x="1" y="1"/>
                      </a:moveTo>
                      <a:lnTo>
                        <a:pt x="85" y="307"/>
                      </a:lnTo>
                      <a:lnTo>
                        <a:pt x="1698" y="307"/>
                      </a:lnTo>
                      <a:lnTo>
                        <a:pt x="1698" y="1"/>
                      </a:lnTo>
                      <a:close/>
                    </a:path>
                  </a:pathLst>
                </a:custGeom>
                <a:solidFill>
                  <a:srgbClr val="2E7DF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35"/>
                <p:cNvSpPr/>
                <p:nvPr/>
              </p:nvSpPr>
              <p:spPr>
                <a:xfrm>
                  <a:off x="-1304603" y="1871209"/>
                  <a:ext cx="830376" cy="460145"/>
                </a:xfrm>
                <a:custGeom>
                  <a:rect b="b" l="l" r="r" t="t"/>
                  <a:pathLst>
                    <a:path extrusionOk="0" h="2819" w="5087">
                      <a:moveTo>
                        <a:pt x="0" y="0"/>
                      </a:moveTo>
                      <a:lnTo>
                        <a:pt x="989" y="2818"/>
                      </a:lnTo>
                      <a:lnTo>
                        <a:pt x="5086" y="2818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rgbClr val="2E7DF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5"/>
                <p:cNvSpPr/>
                <p:nvPr/>
              </p:nvSpPr>
              <p:spPr>
                <a:xfrm>
                  <a:off x="-927519" y="2072314"/>
                  <a:ext cx="83087" cy="82921"/>
                </a:xfrm>
                <a:custGeom>
                  <a:rect b="b" l="l" r="r" t="t"/>
                  <a:pathLst>
                    <a:path extrusionOk="0" h="508" w="509">
                      <a:moveTo>
                        <a:pt x="244" y="0"/>
                      </a:moveTo>
                      <a:cubicBezTo>
                        <a:pt x="112" y="0"/>
                        <a:pt x="0" y="111"/>
                        <a:pt x="0" y="264"/>
                      </a:cubicBezTo>
                      <a:cubicBezTo>
                        <a:pt x="0" y="397"/>
                        <a:pt x="112" y="508"/>
                        <a:pt x="244" y="508"/>
                      </a:cubicBezTo>
                      <a:cubicBezTo>
                        <a:pt x="397" y="508"/>
                        <a:pt x="508" y="397"/>
                        <a:pt x="508" y="264"/>
                      </a:cubicBezTo>
                      <a:cubicBezTo>
                        <a:pt x="508" y="111"/>
                        <a:pt x="397" y="0"/>
                        <a:pt x="244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35"/>
                <p:cNvSpPr/>
                <p:nvPr/>
              </p:nvSpPr>
              <p:spPr>
                <a:xfrm>
                  <a:off x="-1560073" y="2331204"/>
                  <a:ext cx="1492294" cy="68230"/>
                </a:xfrm>
                <a:custGeom>
                  <a:rect b="b" l="l" r="r" t="t"/>
                  <a:pathLst>
                    <a:path extrusionOk="0" h="418" w="9142">
                      <a:moveTo>
                        <a:pt x="0" y="0"/>
                      </a:moveTo>
                      <a:lnTo>
                        <a:pt x="0" y="418"/>
                      </a:lnTo>
                      <a:lnTo>
                        <a:pt x="9141" y="418"/>
                      </a:lnTo>
                      <a:lnTo>
                        <a:pt x="9141" y="0"/>
                      </a:ln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35"/>
                <p:cNvSpPr/>
                <p:nvPr/>
              </p:nvSpPr>
              <p:spPr>
                <a:xfrm>
                  <a:off x="277267" y="576844"/>
                  <a:ext cx="589605" cy="715600"/>
                </a:xfrm>
                <a:custGeom>
                  <a:rect b="b" l="l" r="r" t="t"/>
                  <a:pathLst>
                    <a:path extrusionOk="0" h="4384" w="3612">
                      <a:moveTo>
                        <a:pt x="1809" y="1"/>
                      </a:moveTo>
                      <a:cubicBezTo>
                        <a:pt x="815" y="1"/>
                        <a:pt x="1" y="815"/>
                        <a:pt x="1" y="1804"/>
                      </a:cubicBezTo>
                      <a:cubicBezTo>
                        <a:pt x="1" y="2798"/>
                        <a:pt x="1719" y="4384"/>
                        <a:pt x="1719" y="4384"/>
                      </a:cubicBezTo>
                      <a:cubicBezTo>
                        <a:pt x="1719" y="4384"/>
                        <a:pt x="3612" y="2798"/>
                        <a:pt x="3612" y="1804"/>
                      </a:cubicBezTo>
                      <a:cubicBezTo>
                        <a:pt x="3612" y="815"/>
                        <a:pt x="2797" y="1"/>
                        <a:pt x="1809" y="1"/>
                      </a:cubicBezTo>
                      <a:close/>
                    </a:path>
                  </a:pathLst>
                </a:custGeom>
                <a:solidFill>
                  <a:srgbClr val="FFE3E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5"/>
                <p:cNvSpPr/>
                <p:nvPr/>
              </p:nvSpPr>
              <p:spPr>
                <a:xfrm>
                  <a:off x="270335" y="555050"/>
                  <a:ext cx="607724" cy="733719"/>
                </a:xfrm>
                <a:custGeom>
                  <a:rect b="b" l="l" r="r" t="t"/>
                  <a:pathLst>
                    <a:path extrusionOk="0" h="4495" w="3723">
                      <a:moveTo>
                        <a:pt x="1872" y="112"/>
                      </a:moveTo>
                      <a:cubicBezTo>
                        <a:pt x="2359" y="112"/>
                        <a:pt x="2798" y="307"/>
                        <a:pt x="3104" y="614"/>
                      </a:cubicBezTo>
                      <a:cubicBezTo>
                        <a:pt x="3416" y="926"/>
                        <a:pt x="3612" y="1365"/>
                        <a:pt x="3612" y="1851"/>
                      </a:cubicBezTo>
                      <a:cubicBezTo>
                        <a:pt x="3612" y="2094"/>
                        <a:pt x="3501" y="2380"/>
                        <a:pt x="3326" y="2665"/>
                      </a:cubicBezTo>
                      <a:cubicBezTo>
                        <a:pt x="3062" y="3083"/>
                        <a:pt x="2665" y="3501"/>
                        <a:pt x="2338" y="3834"/>
                      </a:cubicBezTo>
                      <a:cubicBezTo>
                        <a:pt x="2179" y="4008"/>
                        <a:pt x="2026" y="4140"/>
                        <a:pt x="1915" y="4230"/>
                      </a:cubicBezTo>
                      <a:cubicBezTo>
                        <a:pt x="1872" y="4272"/>
                        <a:pt x="1830" y="4315"/>
                        <a:pt x="1783" y="4341"/>
                      </a:cubicBezTo>
                      <a:cubicBezTo>
                        <a:pt x="1779" y="4345"/>
                        <a:pt x="1776" y="4348"/>
                        <a:pt x="1772" y="4352"/>
                      </a:cubicBezTo>
                      <a:lnTo>
                        <a:pt x="1772" y="4352"/>
                      </a:lnTo>
                      <a:cubicBezTo>
                        <a:pt x="1668" y="4244"/>
                        <a:pt x="1266" y="3859"/>
                        <a:pt x="884" y="3390"/>
                      </a:cubicBezTo>
                      <a:cubicBezTo>
                        <a:pt x="683" y="3125"/>
                        <a:pt x="487" y="2861"/>
                        <a:pt x="329" y="2597"/>
                      </a:cubicBezTo>
                      <a:cubicBezTo>
                        <a:pt x="196" y="2332"/>
                        <a:pt x="112" y="2068"/>
                        <a:pt x="112" y="1851"/>
                      </a:cubicBezTo>
                      <a:cubicBezTo>
                        <a:pt x="112" y="1365"/>
                        <a:pt x="307" y="926"/>
                        <a:pt x="619" y="614"/>
                      </a:cubicBezTo>
                      <a:cubicBezTo>
                        <a:pt x="947" y="307"/>
                        <a:pt x="1386" y="112"/>
                        <a:pt x="1872" y="112"/>
                      </a:cubicBezTo>
                      <a:close/>
                      <a:moveTo>
                        <a:pt x="1872" y="1"/>
                      </a:moveTo>
                      <a:cubicBezTo>
                        <a:pt x="836" y="1"/>
                        <a:pt x="1" y="836"/>
                        <a:pt x="1" y="1851"/>
                      </a:cubicBezTo>
                      <a:cubicBezTo>
                        <a:pt x="1" y="2115"/>
                        <a:pt x="133" y="2422"/>
                        <a:pt x="286" y="2708"/>
                      </a:cubicBezTo>
                      <a:cubicBezTo>
                        <a:pt x="773" y="3569"/>
                        <a:pt x="1740" y="4447"/>
                        <a:pt x="1740" y="4447"/>
                      </a:cubicBezTo>
                      <a:lnTo>
                        <a:pt x="1783" y="4495"/>
                      </a:lnTo>
                      <a:lnTo>
                        <a:pt x="1809" y="4447"/>
                      </a:lnTo>
                      <a:cubicBezTo>
                        <a:pt x="1809" y="4447"/>
                        <a:pt x="2290" y="4077"/>
                        <a:pt x="2755" y="3548"/>
                      </a:cubicBezTo>
                      <a:cubicBezTo>
                        <a:pt x="2999" y="3284"/>
                        <a:pt x="3236" y="2993"/>
                        <a:pt x="3416" y="2708"/>
                      </a:cubicBezTo>
                      <a:cubicBezTo>
                        <a:pt x="3591" y="2422"/>
                        <a:pt x="3723" y="2115"/>
                        <a:pt x="3723" y="1851"/>
                      </a:cubicBezTo>
                      <a:cubicBezTo>
                        <a:pt x="3723" y="836"/>
                        <a:pt x="2887" y="1"/>
                        <a:pt x="1872" y="1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35"/>
                <p:cNvSpPr/>
                <p:nvPr/>
              </p:nvSpPr>
              <p:spPr>
                <a:xfrm>
                  <a:off x="453327" y="827815"/>
                  <a:ext cx="237507" cy="359922"/>
                </a:xfrm>
                <a:custGeom>
                  <a:rect b="b" l="l" r="r" t="t"/>
                  <a:pathLst>
                    <a:path extrusionOk="0" h="2205" w="1455">
                      <a:moveTo>
                        <a:pt x="983" y="184"/>
                      </a:moveTo>
                      <a:cubicBezTo>
                        <a:pt x="1005" y="237"/>
                        <a:pt x="1016" y="298"/>
                        <a:pt x="1016" y="355"/>
                      </a:cubicBezTo>
                      <a:cubicBezTo>
                        <a:pt x="1016" y="397"/>
                        <a:pt x="1016" y="444"/>
                        <a:pt x="995" y="466"/>
                      </a:cubicBezTo>
                      <a:cubicBezTo>
                        <a:pt x="995" y="487"/>
                        <a:pt x="995" y="508"/>
                        <a:pt x="973" y="529"/>
                      </a:cubicBezTo>
                      <a:cubicBezTo>
                        <a:pt x="973" y="529"/>
                        <a:pt x="973" y="555"/>
                        <a:pt x="952" y="555"/>
                      </a:cubicBezTo>
                      <a:cubicBezTo>
                        <a:pt x="926" y="508"/>
                        <a:pt x="926" y="444"/>
                        <a:pt x="926" y="397"/>
                      </a:cubicBezTo>
                      <a:cubicBezTo>
                        <a:pt x="926" y="333"/>
                        <a:pt x="926" y="265"/>
                        <a:pt x="973" y="201"/>
                      </a:cubicBezTo>
                      <a:cubicBezTo>
                        <a:pt x="976" y="195"/>
                        <a:pt x="979" y="190"/>
                        <a:pt x="983" y="184"/>
                      </a:cubicBezTo>
                      <a:close/>
                      <a:moveTo>
                        <a:pt x="469" y="263"/>
                      </a:moveTo>
                      <a:cubicBezTo>
                        <a:pt x="515" y="352"/>
                        <a:pt x="541" y="456"/>
                        <a:pt x="556" y="555"/>
                      </a:cubicBezTo>
                      <a:lnTo>
                        <a:pt x="556" y="577"/>
                      </a:lnTo>
                      <a:lnTo>
                        <a:pt x="556" y="598"/>
                      </a:lnTo>
                      <a:cubicBezTo>
                        <a:pt x="556" y="619"/>
                        <a:pt x="529" y="619"/>
                        <a:pt x="529" y="619"/>
                      </a:cubicBezTo>
                      <a:cubicBezTo>
                        <a:pt x="508" y="619"/>
                        <a:pt x="487" y="619"/>
                        <a:pt x="487" y="598"/>
                      </a:cubicBezTo>
                      <a:cubicBezTo>
                        <a:pt x="466" y="577"/>
                        <a:pt x="466" y="555"/>
                        <a:pt x="445" y="508"/>
                      </a:cubicBezTo>
                      <a:lnTo>
                        <a:pt x="445" y="423"/>
                      </a:lnTo>
                      <a:cubicBezTo>
                        <a:pt x="445" y="372"/>
                        <a:pt x="452" y="315"/>
                        <a:pt x="469" y="263"/>
                      </a:cubicBezTo>
                      <a:close/>
                      <a:moveTo>
                        <a:pt x="773" y="0"/>
                      </a:moveTo>
                      <a:cubicBezTo>
                        <a:pt x="662" y="0"/>
                        <a:pt x="577" y="48"/>
                        <a:pt x="508" y="132"/>
                      </a:cubicBezTo>
                      <a:cubicBezTo>
                        <a:pt x="491" y="156"/>
                        <a:pt x="477" y="182"/>
                        <a:pt x="466" y="208"/>
                      </a:cubicBezTo>
                      <a:lnTo>
                        <a:pt x="466" y="208"/>
                      </a:lnTo>
                      <a:cubicBezTo>
                        <a:pt x="428" y="150"/>
                        <a:pt x="377" y="102"/>
                        <a:pt x="313" y="69"/>
                      </a:cubicBezTo>
                      <a:cubicBezTo>
                        <a:pt x="291" y="48"/>
                        <a:pt x="244" y="48"/>
                        <a:pt x="223" y="48"/>
                      </a:cubicBezTo>
                      <a:lnTo>
                        <a:pt x="180" y="48"/>
                      </a:lnTo>
                      <a:cubicBezTo>
                        <a:pt x="91" y="69"/>
                        <a:pt x="27" y="132"/>
                        <a:pt x="27" y="222"/>
                      </a:cubicBezTo>
                      <a:cubicBezTo>
                        <a:pt x="1" y="243"/>
                        <a:pt x="1" y="291"/>
                        <a:pt x="1" y="312"/>
                      </a:cubicBezTo>
                      <a:cubicBezTo>
                        <a:pt x="1" y="376"/>
                        <a:pt x="1" y="423"/>
                        <a:pt x="27" y="466"/>
                      </a:cubicBezTo>
                      <a:cubicBezTo>
                        <a:pt x="112" y="973"/>
                        <a:pt x="223" y="1481"/>
                        <a:pt x="355" y="1983"/>
                      </a:cubicBezTo>
                      <a:lnTo>
                        <a:pt x="376" y="1962"/>
                      </a:lnTo>
                      <a:cubicBezTo>
                        <a:pt x="244" y="1481"/>
                        <a:pt x="133" y="973"/>
                        <a:pt x="48" y="466"/>
                      </a:cubicBezTo>
                      <a:cubicBezTo>
                        <a:pt x="48" y="423"/>
                        <a:pt x="27" y="355"/>
                        <a:pt x="27" y="312"/>
                      </a:cubicBezTo>
                      <a:cubicBezTo>
                        <a:pt x="27" y="291"/>
                        <a:pt x="27" y="265"/>
                        <a:pt x="48" y="222"/>
                      </a:cubicBezTo>
                      <a:cubicBezTo>
                        <a:pt x="48" y="159"/>
                        <a:pt x="112" y="90"/>
                        <a:pt x="180" y="69"/>
                      </a:cubicBezTo>
                      <a:lnTo>
                        <a:pt x="223" y="69"/>
                      </a:lnTo>
                      <a:cubicBezTo>
                        <a:pt x="244" y="69"/>
                        <a:pt x="291" y="69"/>
                        <a:pt x="313" y="90"/>
                      </a:cubicBezTo>
                      <a:cubicBezTo>
                        <a:pt x="373" y="125"/>
                        <a:pt x="419" y="177"/>
                        <a:pt x="455" y="237"/>
                      </a:cubicBezTo>
                      <a:lnTo>
                        <a:pt x="455" y="237"/>
                      </a:lnTo>
                      <a:cubicBezTo>
                        <a:pt x="432" y="301"/>
                        <a:pt x="424" y="366"/>
                        <a:pt x="424" y="423"/>
                      </a:cubicBezTo>
                      <a:lnTo>
                        <a:pt x="424" y="529"/>
                      </a:lnTo>
                      <a:cubicBezTo>
                        <a:pt x="445" y="555"/>
                        <a:pt x="445" y="598"/>
                        <a:pt x="466" y="619"/>
                      </a:cubicBezTo>
                      <a:cubicBezTo>
                        <a:pt x="487" y="640"/>
                        <a:pt x="508" y="640"/>
                        <a:pt x="529" y="640"/>
                      </a:cubicBezTo>
                      <a:cubicBezTo>
                        <a:pt x="556" y="640"/>
                        <a:pt x="577" y="640"/>
                        <a:pt x="577" y="619"/>
                      </a:cubicBezTo>
                      <a:cubicBezTo>
                        <a:pt x="577" y="598"/>
                        <a:pt x="598" y="598"/>
                        <a:pt x="598" y="577"/>
                      </a:cubicBezTo>
                      <a:lnTo>
                        <a:pt x="577" y="555"/>
                      </a:lnTo>
                      <a:cubicBezTo>
                        <a:pt x="565" y="439"/>
                        <a:pt x="536" y="325"/>
                        <a:pt x="481" y="231"/>
                      </a:cubicBezTo>
                      <a:lnTo>
                        <a:pt x="481" y="231"/>
                      </a:lnTo>
                      <a:cubicBezTo>
                        <a:pt x="493" y="204"/>
                        <a:pt x="509" y="179"/>
                        <a:pt x="529" y="159"/>
                      </a:cubicBezTo>
                      <a:cubicBezTo>
                        <a:pt x="598" y="69"/>
                        <a:pt x="688" y="27"/>
                        <a:pt x="773" y="27"/>
                      </a:cubicBezTo>
                      <a:cubicBezTo>
                        <a:pt x="794" y="27"/>
                        <a:pt x="841" y="48"/>
                        <a:pt x="884" y="69"/>
                      </a:cubicBezTo>
                      <a:cubicBezTo>
                        <a:pt x="921" y="87"/>
                        <a:pt x="950" y="120"/>
                        <a:pt x="972" y="161"/>
                      </a:cubicBezTo>
                      <a:lnTo>
                        <a:pt x="972" y="161"/>
                      </a:lnTo>
                      <a:cubicBezTo>
                        <a:pt x="964" y="174"/>
                        <a:pt x="958" y="187"/>
                        <a:pt x="952" y="201"/>
                      </a:cubicBezTo>
                      <a:cubicBezTo>
                        <a:pt x="905" y="243"/>
                        <a:pt x="905" y="333"/>
                        <a:pt x="905" y="397"/>
                      </a:cubicBezTo>
                      <a:cubicBezTo>
                        <a:pt x="905" y="466"/>
                        <a:pt x="905" y="508"/>
                        <a:pt x="926" y="555"/>
                      </a:cubicBezTo>
                      <a:lnTo>
                        <a:pt x="926" y="577"/>
                      </a:lnTo>
                      <a:lnTo>
                        <a:pt x="952" y="577"/>
                      </a:lnTo>
                      <a:cubicBezTo>
                        <a:pt x="973" y="577"/>
                        <a:pt x="995" y="555"/>
                        <a:pt x="995" y="529"/>
                      </a:cubicBezTo>
                      <a:cubicBezTo>
                        <a:pt x="1016" y="508"/>
                        <a:pt x="1016" y="487"/>
                        <a:pt x="1016" y="487"/>
                      </a:cubicBezTo>
                      <a:cubicBezTo>
                        <a:pt x="1037" y="444"/>
                        <a:pt x="1037" y="397"/>
                        <a:pt x="1037" y="355"/>
                      </a:cubicBezTo>
                      <a:cubicBezTo>
                        <a:pt x="1037" y="293"/>
                        <a:pt x="1024" y="226"/>
                        <a:pt x="994" y="167"/>
                      </a:cubicBezTo>
                      <a:lnTo>
                        <a:pt x="994" y="167"/>
                      </a:lnTo>
                      <a:cubicBezTo>
                        <a:pt x="1045" y="95"/>
                        <a:pt x="1139" y="48"/>
                        <a:pt x="1217" y="48"/>
                      </a:cubicBezTo>
                      <a:cubicBezTo>
                        <a:pt x="1238" y="48"/>
                        <a:pt x="1259" y="48"/>
                        <a:pt x="1280" y="69"/>
                      </a:cubicBezTo>
                      <a:cubicBezTo>
                        <a:pt x="1370" y="90"/>
                        <a:pt x="1412" y="159"/>
                        <a:pt x="1433" y="243"/>
                      </a:cubicBezTo>
                      <a:lnTo>
                        <a:pt x="1433" y="355"/>
                      </a:lnTo>
                      <a:lnTo>
                        <a:pt x="1433" y="487"/>
                      </a:lnTo>
                      <a:cubicBezTo>
                        <a:pt x="1371" y="1044"/>
                        <a:pt x="1198" y="1587"/>
                        <a:pt x="1048" y="2105"/>
                      </a:cubicBezTo>
                      <a:lnTo>
                        <a:pt x="1048" y="2105"/>
                      </a:lnTo>
                      <a:cubicBezTo>
                        <a:pt x="1045" y="2102"/>
                        <a:pt x="1041" y="2098"/>
                        <a:pt x="1037" y="2094"/>
                      </a:cubicBezTo>
                      <a:lnTo>
                        <a:pt x="1016" y="2094"/>
                      </a:lnTo>
                      <a:cubicBezTo>
                        <a:pt x="1016" y="2115"/>
                        <a:pt x="1037" y="2142"/>
                        <a:pt x="1037" y="2163"/>
                      </a:cubicBezTo>
                      <a:lnTo>
                        <a:pt x="1037" y="2205"/>
                      </a:lnTo>
                      <a:lnTo>
                        <a:pt x="1058" y="2163"/>
                      </a:lnTo>
                      <a:cubicBezTo>
                        <a:pt x="1238" y="1613"/>
                        <a:pt x="1391" y="1058"/>
                        <a:pt x="1455" y="487"/>
                      </a:cubicBezTo>
                      <a:lnTo>
                        <a:pt x="1455" y="355"/>
                      </a:lnTo>
                      <a:lnTo>
                        <a:pt x="1455" y="243"/>
                      </a:lnTo>
                      <a:cubicBezTo>
                        <a:pt x="1433" y="159"/>
                        <a:pt x="1391" y="69"/>
                        <a:pt x="1301" y="48"/>
                      </a:cubicBezTo>
                      <a:cubicBezTo>
                        <a:pt x="1280" y="27"/>
                        <a:pt x="1238" y="27"/>
                        <a:pt x="1217" y="27"/>
                      </a:cubicBezTo>
                      <a:cubicBezTo>
                        <a:pt x="1126" y="27"/>
                        <a:pt x="1035" y="69"/>
                        <a:pt x="982" y="145"/>
                      </a:cubicBezTo>
                      <a:lnTo>
                        <a:pt x="982" y="145"/>
                      </a:lnTo>
                      <a:cubicBezTo>
                        <a:pt x="958" y="106"/>
                        <a:pt x="926" y="72"/>
                        <a:pt x="884" y="48"/>
                      </a:cubicBezTo>
                      <a:cubicBezTo>
                        <a:pt x="862" y="27"/>
                        <a:pt x="820" y="0"/>
                        <a:pt x="773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35"/>
                <p:cNvSpPr/>
                <p:nvPr/>
              </p:nvSpPr>
              <p:spPr>
                <a:xfrm>
                  <a:off x="468018" y="1184156"/>
                  <a:ext cx="165847" cy="93368"/>
                </a:xfrm>
                <a:custGeom>
                  <a:rect b="b" l="l" r="r" t="t"/>
                  <a:pathLst>
                    <a:path extrusionOk="0" h="572" w="1016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07" y="329"/>
                        <a:pt x="572" y="572"/>
                        <a:pt x="572" y="572"/>
                      </a:cubicBezTo>
                      <a:cubicBezTo>
                        <a:pt x="572" y="572"/>
                        <a:pt x="751" y="418"/>
                        <a:pt x="1016" y="175"/>
                      </a:cubicBezTo>
                      <a:cubicBezTo>
                        <a:pt x="794" y="175"/>
                        <a:pt x="572" y="154"/>
                        <a:pt x="355" y="112"/>
                      </a:cubicBezTo>
                      <a:cubicBezTo>
                        <a:pt x="223" y="91"/>
                        <a:pt x="112" y="43"/>
                        <a:pt x="1" y="1"/>
                      </a:cubicBezTo>
                      <a:close/>
                    </a:path>
                  </a:pathLst>
                </a:custGeom>
                <a:solidFill>
                  <a:srgbClr val="FFD8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5"/>
                <p:cNvSpPr/>
                <p:nvPr/>
              </p:nvSpPr>
              <p:spPr>
                <a:xfrm>
                  <a:off x="406803" y="1144490"/>
                  <a:ext cx="305576" cy="64966"/>
                </a:xfrm>
                <a:custGeom>
                  <a:rect b="b" l="l" r="r" t="t"/>
                  <a:pathLst>
                    <a:path extrusionOk="0" h="398" w="1872">
                      <a:moveTo>
                        <a:pt x="222" y="1"/>
                      </a:moveTo>
                      <a:cubicBezTo>
                        <a:pt x="90" y="1"/>
                        <a:pt x="0" y="90"/>
                        <a:pt x="0" y="202"/>
                      </a:cubicBezTo>
                      <a:cubicBezTo>
                        <a:pt x="0" y="307"/>
                        <a:pt x="90" y="397"/>
                        <a:pt x="222" y="397"/>
                      </a:cubicBezTo>
                      <a:lnTo>
                        <a:pt x="1676" y="397"/>
                      </a:lnTo>
                      <a:cubicBezTo>
                        <a:pt x="1787" y="397"/>
                        <a:pt x="1872" y="307"/>
                        <a:pt x="1872" y="202"/>
                      </a:cubicBezTo>
                      <a:cubicBezTo>
                        <a:pt x="1872" y="90"/>
                        <a:pt x="1787" y="1"/>
                        <a:pt x="1676" y="1"/>
                      </a:cubicBezTo>
                      <a:close/>
                    </a:path>
                  </a:pathLst>
                </a:custGeom>
                <a:solidFill>
                  <a:srgbClr val="FF6E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35"/>
                <p:cNvSpPr/>
                <p:nvPr/>
              </p:nvSpPr>
              <p:spPr>
                <a:xfrm>
                  <a:off x="422714" y="1202275"/>
                  <a:ext cx="273745" cy="158170"/>
                </a:xfrm>
                <a:custGeom>
                  <a:rect b="b" l="l" r="r" t="t"/>
                  <a:pathLst>
                    <a:path extrusionOk="0" h="969" w="1677">
                      <a:moveTo>
                        <a:pt x="0" y="1"/>
                      </a:moveTo>
                      <a:lnTo>
                        <a:pt x="0" y="133"/>
                      </a:lnTo>
                      <a:cubicBezTo>
                        <a:pt x="0" y="593"/>
                        <a:pt x="376" y="968"/>
                        <a:pt x="841" y="968"/>
                      </a:cubicBezTo>
                      <a:cubicBezTo>
                        <a:pt x="1301" y="968"/>
                        <a:pt x="1676" y="593"/>
                        <a:pt x="1676" y="133"/>
                      </a:cubicBez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rgbClr val="FF6E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35"/>
                <p:cNvSpPr/>
                <p:nvPr/>
              </p:nvSpPr>
              <p:spPr>
                <a:xfrm>
                  <a:off x="-254318" y="1294176"/>
                  <a:ext cx="39013" cy="26606"/>
                </a:xfrm>
                <a:custGeom>
                  <a:rect b="b" l="l" r="r" t="t"/>
                  <a:pathLst>
                    <a:path extrusionOk="0" h="163" w="239">
                      <a:moveTo>
                        <a:pt x="187" y="0"/>
                      </a:moveTo>
                      <a:cubicBezTo>
                        <a:pt x="150" y="0"/>
                        <a:pt x="119" y="15"/>
                        <a:pt x="85" y="30"/>
                      </a:cubicBezTo>
                      <a:cubicBezTo>
                        <a:pt x="43" y="51"/>
                        <a:pt x="0" y="99"/>
                        <a:pt x="0" y="162"/>
                      </a:cubicBezTo>
                      <a:lnTo>
                        <a:pt x="21" y="162"/>
                      </a:lnTo>
                      <a:cubicBezTo>
                        <a:pt x="43" y="120"/>
                        <a:pt x="64" y="78"/>
                        <a:pt x="106" y="51"/>
                      </a:cubicBezTo>
                      <a:cubicBezTo>
                        <a:pt x="119" y="41"/>
                        <a:pt x="136" y="35"/>
                        <a:pt x="156" y="35"/>
                      </a:cubicBezTo>
                      <a:cubicBezTo>
                        <a:pt x="175" y="35"/>
                        <a:pt x="196" y="41"/>
                        <a:pt x="217" y="51"/>
                      </a:cubicBezTo>
                      <a:lnTo>
                        <a:pt x="238" y="9"/>
                      </a:lnTo>
                      <a:cubicBezTo>
                        <a:pt x="220" y="3"/>
                        <a:pt x="203" y="0"/>
                        <a:pt x="187" y="0"/>
                      </a:cubicBezTo>
                      <a:close/>
                    </a:path>
                  </a:pathLst>
                </a:custGeom>
                <a:solidFill>
                  <a:srgbClr val="3838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35"/>
                <p:cNvSpPr/>
                <p:nvPr/>
              </p:nvSpPr>
              <p:spPr>
                <a:xfrm>
                  <a:off x="-452818" y="1381833"/>
                  <a:ext cx="90759" cy="29871"/>
                </a:xfrm>
                <a:custGeom>
                  <a:rect b="b" l="l" r="r" t="t"/>
                  <a:pathLst>
                    <a:path extrusionOk="0" h="183" w="55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8" y="90"/>
                        <a:pt x="159" y="175"/>
                        <a:pt x="265" y="175"/>
                      </a:cubicBezTo>
                      <a:cubicBezTo>
                        <a:pt x="285" y="180"/>
                        <a:pt x="306" y="182"/>
                        <a:pt x="327" y="182"/>
                      </a:cubicBezTo>
                      <a:cubicBezTo>
                        <a:pt x="416" y="182"/>
                        <a:pt x="500" y="138"/>
                        <a:pt x="555" y="6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7" name="Google Shape;487;p35"/>
            <p:cNvGrpSpPr/>
            <p:nvPr/>
          </p:nvGrpSpPr>
          <p:grpSpPr>
            <a:xfrm>
              <a:off x="3071765" y="3307025"/>
              <a:ext cx="360758" cy="258297"/>
              <a:chOff x="4992850" y="4345375"/>
              <a:chExt cx="607336" cy="638400"/>
            </a:xfrm>
          </p:grpSpPr>
          <p:sp>
            <p:nvSpPr>
              <p:cNvPr id="488" name="Google Shape;488;p35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fmla="val 2174" name="adj1"/>
                  <a:gd fmla="val 50000" name="adj2"/>
                </a:avLst>
              </a:prstGeom>
              <a:noFill/>
              <a:ln cap="flat" cmpd="sng" w="9525">
                <a:solidFill>
                  <a:srgbClr val="2E7DF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5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fmla="val 2174" name="adj1"/>
                  <a:gd fmla="val 50000" name="adj2"/>
                </a:avLst>
              </a:prstGeom>
              <a:noFill/>
              <a:ln cap="flat" cmpd="sng" w="9525">
                <a:solidFill>
                  <a:srgbClr val="2E7DF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" name="Google Shape;490;p35"/>
            <p:cNvGrpSpPr/>
            <p:nvPr/>
          </p:nvGrpSpPr>
          <p:grpSpPr>
            <a:xfrm>
              <a:off x="1815072" y="917396"/>
              <a:ext cx="234196" cy="188409"/>
              <a:chOff x="5151797" y="479071"/>
              <a:chExt cx="234196" cy="188409"/>
            </a:xfrm>
          </p:grpSpPr>
          <p:sp>
            <p:nvSpPr>
              <p:cNvPr id="491" name="Google Shape;491;p35"/>
              <p:cNvSpPr/>
              <p:nvPr/>
            </p:nvSpPr>
            <p:spPr>
              <a:xfrm>
                <a:off x="5151797" y="479071"/>
                <a:ext cx="122220" cy="188409"/>
              </a:xfrm>
              <a:custGeom>
                <a:rect b="b" l="l" r="r" t="t"/>
                <a:pathLst>
                  <a:path extrusionOk="0" h="2226" w="1444">
                    <a:moveTo>
                      <a:pt x="1234" y="0"/>
                    </a:moveTo>
                    <a:cubicBezTo>
                      <a:pt x="1175" y="0"/>
                      <a:pt x="1109" y="21"/>
                      <a:pt x="1062" y="68"/>
                    </a:cubicBezTo>
                    <a:lnTo>
                      <a:pt x="1" y="1165"/>
                    </a:lnTo>
                    <a:lnTo>
                      <a:pt x="1062" y="2162"/>
                    </a:lnTo>
                    <a:cubicBezTo>
                      <a:pt x="1118" y="2190"/>
                      <a:pt x="1175" y="2226"/>
                      <a:pt x="1203" y="2226"/>
                    </a:cubicBezTo>
                    <a:cubicBezTo>
                      <a:pt x="1267" y="2226"/>
                      <a:pt x="1324" y="2190"/>
                      <a:pt x="1380" y="2162"/>
                    </a:cubicBezTo>
                    <a:cubicBezTo>
                      <a:pt x="1444" y="2077"/>
                      <a:pt x="1444" y="1929"/>
                      <a:pt x="1352" y="1837"/>
                    </a:cubicBezTo>
                    <a:lnTo>
                      <a:pt x="616" y="1165"/>
                    </a:lnTo>
                    <a:lnTo>
                      <a:pt x="1380" y="365"/>
                    </a:lnTo>
                    <a:cubicBezTo>
                      <a:pt x="1444" y="280"/>
                      <a:pt x="1444" y="132"/>
                      <a:pt x="1352" y="40"/>
                    </a:cubicBezTo>
                    <a:cubicBezTo>
                      <a:pt x="1327" y="14"/>
                      <a:pt x="1282" y="0"/>
                      <a:pt x="12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E66E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5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rect b="b" l="l" r="r" t="t"/>
                <a:pathLst>
                  <a:path extrusionOk="0" h="2226" w="1472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E66E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" name="Google Shape;493;p35"/>
            <p:cNvGrpSpPr/>
            <p:nvPr/>
          </p:nvGrpSpPr>
          <p:grpSpPr>
            <a:xfrm>
              <a:off x="3616829" y="1825222"/>
              <a:ext cx="234788" cy="188409"/>
              <a:chOff x="6428979" y="917397"/>
              <a:chExt cx="234788" cy="188409"/>
            </a:xfrm>
          </p:grpSpPr>
          <p:sp>
            <p:nvSpPr>
              <p:cNvPr id="494" name="Google Shape;494;p35"/>
              <p:cNvSpPr/>
              <p:nvPr/>
            </p:nvSpPr>
            <p:spPr>
              <a:xfrm>
                <a:off x="6538500" y="917397"/>
                <a:ext cx="125267" cy="188409"/>
              </a:xfrm>
              <a:custGeom>
                <a:rect b="b" l="l" r="r" t="t"/>
                <a:pathLst>
                  <a:path extrusionOk="0" h="2226" w="148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E66E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5"/>
              <p:cNvSpPr/>
              <p:nvPr/>
            </p:nvSpPr>
            <p:spPr>
              <a:xfrm>
                <a:off x="6428979" y="917397"/>
                <a:ext cx="122220" cy="188409"/>
              </a:xfrm>
              <a:custGeom>
                <a:rect b="b" l="l" r="r" t="t"/>
                <a:pathLst>
                  <a:path extrusionOk="0" h="2226" w="1444">
                    <a:moveTo>
                      <a:pt x="218" y="1"/>
                    </a:moveTo>
                    <a:cubicBezTo>
                      <a:pt x="172" y="1"/>
                      <a:pt x="126" y="15"/>
                      <a:pt x="85" y="39"/>
                    </a:cubicBezTo>
                    <a:cubicBezTo>
                      <a:pt x="0" y="131"/>
                      <a:pt x="0" y="280"/>
                      <a:pt x="85" y="365"/>
                    </a:cubicBezTo>
                    <a:lnTo>
                      <a:pt x="856" y="1136"/>
                    </a:lnTo>
                    <a:lnTo>
                      <a:pt x="85" y="1843"/>
                    </a:lnTo>
                    <a:cubicBezTo>
                      <a:pt x="0" y="1928"/>
                      <a:pt x="0" y="2077"/>
                      <a:pt x="85" y="2133"/>
                    </a:cubicBezTo>
                    <a:cubicBezTo>
                      <a:pt x="121" y="2197"/>
                      <a:pt x="177" y="2225"/>
                      <a:pt x="234" y="2225"/>
                    </a:cubicBezTo>
                    <a:cubicBezTo>
                      <a:pt x="297" y="2225"/>
                      <a:pt x="326" y="2197"/>
                      <a:pt x="382" y="2162"/>
                    </a:cubicBezTo>
                    <a:lnTo>
                      <a:pt x="1444" y="1164"/>
                    </a:lnTo>
                    <a:lnTo>
                      <a:pt x="382" y="75"/>
                    </a:lnTo>
                    <a:cubicBezTo>
                      <a:pt x="335" y="23"/>
                      <a:pt x="276" y="1"/>
                      <a:pt x="2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0E66E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6" name="Google Shape;496;p35"/>
            <p:cNvGrpSpPr/>
            <p:nvPr/>
          </p:nvGrpSpPr>
          <p:grpSpPr>
            <a:xfrm>
              <a:off x="410179" y="2612664"/>
              <a:ext cx="1097920" cy="199693"/>
              <a:chOff x="3539162" y="2822395"/>
              <a:chExt cx="360695" cy="65604"/>
            </a:xfrm>
          </p:grpSpPr>
          <p:sp>
            <p:nvSpPr>
              <p:cNvPr id="497" name="Google Shape;497;p35"/>
              <p:cNvSpPr/>
              <p:nvPr/>
            </p:nvSpPr>
            <p:spPr>
              <a:xfrm>
                <a:off x="3610541" y="2831002"/>
                <a:ext cx="23504" cy="36708"/>
              </a:xfrm>
              <a:custGeom>
                <a:rect b="b" l="l" r="r" t="t"/>
                <a:pathLst>
                  <a:path extrusionOk="0" h="1062" w="68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5"/>
              <p:cNvSpPr/>
              <p:nvPr/>
            </p:nvSpPr>
            <p:spPr>
              <a:xfrm>
                <a:off x="3626925" y="2831002"/>
                <a:ext cx="23504" cy="36708"/>
              </a:xfrm>
              <a:custGeom>
                <a:rect b="b" l="l" r="r" t="t"/>
                <a:pathLst>
                  <a:path extrusionOk="0" h="1062" w="68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5"/>
              <p:cNvSpPr/>
              <p:nvPr/>
            </p:nvSpPr>
            <p:spPr>
              <a:xfrm>
                <a:off x="3659452" y="2830000"/>
                <a:ext cx="23504" cy="35740"/>
              </a:xfrm>
              <a:custGeom>
                <a:rect b="b" l="l" r="r" t="t"/>
                <a:pathLst>
                  <a:path extrusionOk="0" h="1034" w="680">
                    <a:moveTo>
                      <a:pt x="326" y="86"/>
                    </a:moveTo>
                    <a:cubicBezTo>
                      <a:pt x="475" y="86"/>
                      <a:pt x="588" y="291"/>
                      <a:pt x="588" y="531"/>
                    </a:cubicBezTo>
                    <a:cubicBezTo>
                      <a:pt x="588" y="765"/>
                      <a:pt x="475" y="942"/>
                      <a:pt x="326" y="942"/>
                    </a:cubicBezTo>
                    <a:cubicBezTo>
                      <a:pt x="206" y="942"/>
                      <a:pt x="93" y="765"/>
                      <a:pt x="93" y="531"/>
                    </a:cubicBezTo>
                    <a:cubicBezTo>
                      <a:pt x="93" y="291"/>
                      <a:pt x="206" y="86"/>
                      <a:pt x="326" y="86"/>
                    </a:cubicBezTo>
                    <a:close/>
                    <a:moveTo>
                      <a:pt x="326" y="1"/>
                    </a:moveTo>
                    <a:cubicBezTo>
                      <a:pt x="149" y="1"/>
                      <a:pt x="1" y="234"/>
                      <a:pt x="1" y="531"/>
                    </a:cubicBezTo>
                    <a:cubicBezTo>
                      <a:pt x="1" y="822"/>
                      <a:pt x="149" y="1034"/>
                      <a:pt x="326" y="1034"/>
                    </a:cubicBezTo>
                    <a:cubicBezTo>
                      <a:pt x="531" y="1034"/>
                      <a:pt x="680" y="822"/>
                      <a:pt x="680" y="531"/>
                    </a:cubicBezTo>
                    <a:cubicBezTo>
                      <a:pt x="680" y="234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5"/>
              <p:cNvSpPr/>
              <p:nvPr/>
            </p:nvSpPr>
            <p:spPr>
              <a:xfrm>
                <a:off x="3704215" y="2833940"/>
                <a:ext cx="3215" cy="32802"/>
              </a:xfrm>
              <a:custGeom>
                <a:rect b="b" l="l" r="r" t="t"/>
                <a:pathLst>
                  <a:path extrusionOk="0" h="949" w="93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5"/>
              <p:cNvSpPr/>
              <p:nvPr/>
            </p:nvSpPr>
            <p:spPr>
              <a:xfrm>
                <a:off x="3719596" y="2835150"/>
                <a:ext cx="22536" cy="33528"/>
              </a:xfrm>
              <a:custGeom>
                <a:rect b="b" l="l" r="r" t="t"/>
                <a:pathLst>
                  <a:path extrusionOk="0" h="970" w="652">
                    <a:moveTo>
                      <a:pt x="560" y="85"/>
                    </a:moveTo>
                    <a:lnTo>
                      <a:pt x="560" y="885"/>
                    </a:lnTo>
                    <a:lnTo>
                      <a:pt x="86" y="885"/>
                    </a:lnTo>
                    <a:lnTo>
                      <a:pt x="86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652" y="97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5"/>
              <p:cNvSpPr/>
              <p:nvPr/>
            </p:nvSpPr>
            <p:spPr>
              <a:xfrm>
                <a:off x="3753125" y="2835150"/>
                <a:ext cx="30590" cy="33528"/>
              </a:xfrm>
              <a:custGeom>
                <a:rect b="b" l="l" r="r" t="t"/>
                <a:pathLst>
                  <a:path extrusionOk="0" h="970" w="885">
                    <a:moveTo>
                      <a:pt x="800" y="85"/>
                    </a:moveTo>
                    <a:lnTo>
                      <a:pt x="800" y="885"/>
                    </a:lnTo>
                    <a:lnTo>
                      <a:pt x="92" y="885"/>
                    </a:lnTo>
                    <a:lnTo>
                      <a:pt x="92" y="85"/>
                    </a:lnTo>
                    <a:close/>
                    <a:moveTo>
                      <a:pt x="0" y="0"/>
                    </a:moveTo>
                    <a:lnTo>
                      <a:pt x="0" y="970"/>
                    </a:lnTo>
                    <a:lnTo>
                      <a:pt x="884" y="970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5"/>
              <p:cNvSpPr/>
              <p:nvPr/>
            </p:nvSpPr>
            <p:spPr>
              <a:xfrm>
                <a:off x="3793948" y="2835150"/>
                <a:ext cx="34772" cy="33528"/>
              </a:xfrm>
              <a:custGeom>
                <a:rect b="b" l="l" r="r" t="t"/>
                <a:pathLst>
                  <a:path extrusionOk="0" h="970" w="1006">
                    <a:moveTo>
                      <a:pt x="913" y="85"/>
                    </a:moveTo>
                    <a:lnTo>
                      <a:pt x="913" y="885"/>
                    </a:lnTo>
                    <a:lnTo>
                      <a:pt x="93" y="885"/>
                    </a:lnTo>
                    <a:lnTo>
                      <a:pt x="93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1005" y="970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5"/>
              <p:cNvSpPr/>
              <p:nvPr/>
            </p:nvSpPr>
            <p:spPr>
              <a:xfrm>
                <a:off x="3839921" y="2822395"/>
                <a:ext cx="21292" cy="61699"/>
              </a:xfrm>
              <a:custGeom>
                <a:rect b="b" l="l" r="r" t="t"/>
                <a:pathLst>
                  <a:path extrusionOk="0" h="1785" w="616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5"/>
              <p:cNvSpPr/>
              <p:nvPr/>
            </p:nvSpPr>
            <p:spPr>
              <a:xfrm>
                <a:off x="3873415" y="2824884"/>
                <a:ext cx="10300" cy="55062"/>
              </a:xfrm>
              <a:custGeom>
                <a:rect b="b" l="l" r="r" t="t"/>
                <a:pathLst>
                  <a:path extrusionOk="0" h="1593" w="298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5"/>
              <p:cNvSpPr/>
              <p:nvPr/>
            </p:nvSpPr>
            <p:spPr>
              <a:xfrm>
                <a:off x="3886619" y="2823916"/>
                <a:ext cx="13238" cy="64084"/>
              </a:xfrm>
              <a:custGeom>
                <a:rect b="b" l="l" r="r" t="t"/>
                <a:pathLst>
                  <a:path extrusionOk="0" h="1854" w="383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5"/>
              <p:cNvSpPr/>
              <p:nvPr/>
            </p:nvSpPr>
            <p:spPr>
              <a:xfrm>
                <a:off x="3578014" y="2822395"/>
                <a:ext cx="21327" cy="61699"/>
              </a:xfrm>
              <a:custGeom>
                <a:rect b="b" l="l" r="r" t="t"/>
                <a:pathLst>
                  <a:path extrusionOk="0" h="1785" w="617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5"/>
              <p:cNvSpPr/>
              <p:nvPr/>
            </p:nvSpPr>
            <p:spPr>
              <a:xfrm>
                <a:off x="3555547" y="2824884"/>
                <a:ext cx="10300" cy="55062"/>
              </a:xfrm>
              <a:custGeom>
                <a:rect b="b" l="l" r="r" t="t"/>
                <a:pathLst>
                  <a:path extrusionOk="0" h="1593" w="298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5"/>
              <p:cNvSpPr/>
              <p:nvPr/>
            </p:nvSpPr>
            <p:spPr>
              <a:xfrm>
                <a:off x="3539162" y="2823916"/>
                <a:ext cx="13480" cy="64084"/>
              </a:xfrm>
              <a:custGeom>
                <a:rect b="b" l="l" r="r" t="t"/>
                <a:pathLst>
                  <a:path extrusionOk="0" h="1854" w="39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" name="Google Shape;510;p35"/>
            <p:cNvGrpSpPr/>
            <p:nvPr/>
          </p:nvGrpSpPr>
          <p:grpSpPr>
            <a:xfrm>
              <a:off x="2477344" y="1232101"/>
              <a:ext cx="1051808" cy="229363"/>
              <a:chOff x="4002795" y="1877329"/>
              <a:chExt cx="345546" cy="75352"/>
            </a:xfrm>
          </p:grpSpPr>
          <p:sp>
            <p:nvSpPr>
              <p:cNvPr id="511" name="Google Shape;511;p35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rect b="b" l="l" r="r" t="t"/>
                <a:pathLst>
                  <a:path extrusionOk="0" h="2180" w="9997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rgbClr val="2E7D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5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rect b="b" l="l" r="r" t="t"/>
                <a:pathLst>
                  <a:path extrusionOk="0" h="1005" w="624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5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rect b="b" l="l" r="r" t="t"/>
                <a:pathLst>
                  <a:path extrusionOk="0" h="1005" w="652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5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rect b="b" l="l" r="r" t="t"/>
                <a:pathLst>
                  <a:path extrusionOk="0" h="1668" w="56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5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rect b="b" l="l" r="r" t="t"/>
                <a:pathLst>
                  <a:path extrusionOk="0" h="1501" w="27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5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rect b="b" l="l" r="r" t="t"/>
                <a:pathLst>
                  <a:path extrusionOk="0" h="1668" w="567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5"/>
              <p:cNvSpPr/>
              <p:nvPr/>
            </p:nvSpPr>
            <p:spPr>
              <a:xfrm>
                <a:off x="4167847" y="1898587"/>
                <a:ext cx="21534" cy="31834"/>
              </a:xfrm>
              <a:custGeom>
                <a:rect b="b" l="l" r="r" t="t"/>
                <a:pathLst>
                  <a:path extrusionOk="0" h="921" w="623">
                    <a:moveTo>
                      <a:pt x="531" y="93"/>
                    </a:moveTo>
                    <a:lnTo>
                      <a:pt x="531" y="828"/>
                    </a:lnTo>
                    <a:lnTo>
                      <a:pt x="92" y="828"/>
                    </a:lnTo>
                    <a:lnTo>
                      <a:pt x="92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623" y="920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5"/>
              <p:cNvSpPr/>
              <p:nvPr/>
            </p:nvSpPr>
            <p:spPr>
              <a:xfrm>
                <a:off x="4128235" y="1898587"/>
                <a:ext cx="29622" cy="31834"/>
              </a:xfrm>
              <a:custGeom>
                <a:rect b="b" l="l" r="r" t="t"/>
                <a:pathLst>
                  <a:path extrusionOk="0" h="921" w="857">
                    <a:moveTo>
                      <a:pt x="764" y="93"/>
                    </a:moveTo>
                    <a:lnTo>
                      <a:pt x="764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856" y="920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5"/>
              <p:cNvSpPr/>
              <p:nvPr/>
            </p:nvSpPr>
            <p:spPr>
              <a:xfrm>
                <a:off x="4086410" y="1898587"/>
                <a:ext cx="32560" cy="31834"/>
              </a:xfrm>
              <a:custGeom>
                <a:rect b="b" l="l" r="r" t="t"/>
                <a:pathLst>
                  <a:path extrusionOk="0" h="921" w="942">
                    <a:moveTo>
                      <a:pt x="856" y="93"/>
                    </a:moveTo>
                    <a:lnTo>
                      <a:pt x="856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941" y="920"/>
                    </a:lnTo>
                    <a:lnTo>
                      <a:pt x="941" y="1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5"/>
              <p:cNvSpPr/>
              <p:nvPr/>
            </p:nvSpPr>
            <p:spPr>
              <a:xfrm>
                <a:off x="4223844" y="1897619"/>
                <a:ext cx="22536" cy="34738"/>
              </a:xfrm>
              <a:custGeom>
                <a:rect b="b" l="l" r="r" t="t"/>
                <a:pathLst>
                  <a:path extrusionOk="0" h="1005" w="652">
                    <a:moveTo>
                      <a:pt x="326" y="92"/>
                    </a:moveTo>
                    <a:cubicBezTo>
                      <a:pt x="446" y="92"/>
                      <a:pt x="566" y="269"/>
                      <a:pt x="566" y="503"/>
                    </a:cubicBezTo>
                    <a:cubicBezTo>
                      <a:pt x="566" y="708"/>
                      <a:pt x="446" y="913"/>
                      <a:pt x="326" y="913"/>
                    </a:cubicBezTo>
                    <a:cubicBezTo>
                      <a:pt x="177" y="913"/>
                      <a:pt x="92" y="708"/>
                      <a:pt x="92" y="503"/>
                    </a:cubicBezTo>
                    <a:cubicBezTo>
                      <a:pt x="92" y="269"/>
                      <a:pt x="177" y="92"/>
                      <a:pt x="326" y="92"/>
                    </a:cubicBezTo>
                    <a:close/>
                    <a:moveTo>
                      <a:pt x="326" y="0"/>
                    </a:moveTo>
                    <a:cubicBezTo>
                      <a:pt x="149" y="0"/>
                      <a:pt x="0" y="205"/>
                      <a:pt x="0" y="503"/>
                    </a:cubicBezTo>
                    <a:cubicBezTo>
                      <a:pt x="0" y="771"/>
                      <a:pt x="149" y="1005"/>
                      <a:pt x="326" y="1005"/>
                    </a:cubicBezTo>
                    <a:cubicBezTo>
                      <a:pt x="503" y="1005"/>
                      <a:pt x="651" y="771"/>
                      <a:pt x="651" y="503"/>
                    </a:cubicBezTo>
                    <a:cubicBezTo>
                      <a:pt x="651" y="205"/>
                      <a:pt x="503" y="0"/>
                      <a:pt x="326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5"/>
              <p:cNvSpPr/>
              <p:nvPr/>
            </p:nvSpPr>
            <p:spPr>
              <a:xfrm>
                <a:off x="4200616" y="1899831"/>
                <a:ext cx="2973" cy="30590"/>
              </a:xfrm>
              <a:custGeom>
                <a:rect b="b" l="l" r="r" t="t"/>
                <a:pathLst>
                  <a:path extrusionOk="0" h="885" w="86">
                    <a:moveTo>
                      <a:pt x="0" y="0"/>
                    </a:moveTo>
                    <a:lnTo>
                      <a:pt x="0" y="884"/>
                    </a:lnTo>
                    <a:lnTo>
                      <a:pt x="85" y="884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" name="Google Shape;522;p35"/>
            <p:cNvGrpSpPr/>
            <p:nvPr/>
          </p:nvGrpSpPr>
          <p:grpSpPr>
            <a:xfrm>
              <a:off x="589980" y="3118760"/>
              <a:ext cx="957285" cy="300300"/>
              <a:chOff x="3583454" y="2026924"/>
              <a:chExt cx="430899" cy="135173"/>
            </a:xfrm>
          </p:grpSpPr>
          <p:sp>
            <p:nvSpPr>
              <p:cNvPr id="523" name="Google Shape;523;p35"/>
              <p:cNvSpPr/>
              <p:nvPr/>
            </p:nvSpPr>
            <p:spPr>
              <a:xfrm>
                <a:off x="3754867" y="2128093"/>
                <a:ext cx="32109" cy="30891"/>
              </a:xfrm>
              <a:custGeom>
                <a:rect b="b" l="l" r="r" t="t"/>
                <a:pathLst>
                  <a:path extrusionOk="0" h="913" w="949">
                    <a:moveTo>
                      <a:pt x="0" y="0"/>
                    </a:moveTo>
                    <a:lnTo>
                      <a:pt x="0" y="913"/>
                    </a:lnTo>
                    <a:lnTo>
                      <a:pt x="948" y="9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5"/>
              <p:cNvSpPr/>
              <p:nvPr/>
            </p:nvSpPr>
            <p:spPr>
              <a:xfrm>
                <a:off x="3801763" y="2125217"/>
                <a:ext cx="58941" cy="33767"/>
              </a:xfrm>
              <a:custGeom>
                <a:rect b="b" l="l" r="r" t="t"/>
                <a:pathLst>
                  <a:path extrusionOk="0" h="998" w="1742">
                    <a:moveTo>
                      <a:pt x="913" y="205"/>
                    </a:moveTo>
                    <a:lnTo>
                      <a:pt x="1444" y="885"/>
                    </a:lnTo>
                    <a:lnTo>
                      <a:pt x="326" y="885"/>
                    </a:lnTo>
                    <a:lnTo>
                      <a:pt x="913" y="205"/>
                    </a:lnTo>
                    <a:close/>
                    <a:moveTo>
                      <a:pt x="913" y="0"/>
                    </a:moveTo>
                    <a:lnTo>
                      <a:pt x="1" y="998"/>
                    </a:lnTo>
                    <a:lnTo>
                      <a:pt x="1741" y="998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5"/>
              <p:cNvSpPr/>
              <p:nvPr/>
            </p:nvSpPr>
            <p:spPr>
              <a:xfrm>
                <a:off x="3871668" y="2125217"/>
                <a:ext cx="34985" cy="35933"/>
              </a:xfrm>
              <a:custGeom>
                <a:rect b="b" l="l" r="r" t="t"/>
                <a:pathLst>
                  <a:path extrusionOk="0" h="1062" w="1034">
                    <a:moveTo>
                      <a:pt x="941" y="0"/>
                    </a:moveTo>
                    <a:lnTo>
                      <a:pt x="0" y="969"/>
                    </a:lnTo>
                    <a:lnTo>
                      <a:pt x="85" y="1061"/>
                    </a:lnTo>
                    <a:lnTo>
                      <a:pt x="1033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5"/>
              <p:cNvSpPr/>
              <p:nvPr/>
            </p:nvSpPr>
            <p:spPr>
              <a:xfrm>
                <a:off x="3889635" y="2125217"/>
                <a:ext cx="35933" cy="35933"/>
              </a:xfrm>
              <a:custGeom>
                <a:rect b="b" l="l" r="r" t="t"/>
                <a:pathLst>
                  <a:path extrusionOk="0" h="1062" w="1062">
                    <a:moveTo>
                      <a:pt x="941" y="0"/>
                    </a:moveTo>
                    <a:lnTo>
                      <a:pt x="0" y="969"/>
                    </a:lnTo>
                    <a:lnTo>
                      <a:pt x="120" y="1061"/>
                    </a:lnTo>
                    <a:lnTo>
                      <a:pt x="1061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5"/>
              <p:cNvSpPr/>
              <p:nvPr/>
            </p:nvSpPr>
            <p:spPr>
              <a:xfrm>
                <a:off x="3937479" y="2123052"/>
                <a:ext cx="10117" cy="34985"/>
              </a:xfrm>
              <a:custGeom>
                <a:rect b="b" l="l" r="r" t="t"/>
                <a:pathLst>
                  <a:path extrusionOk="0" h="1034" w="299">
                    <a:moveTo>
                      <a:pt x="1" y="1"/>
                    </a:moveTo>
                    <a:lnTo>
                      <a:pt x="1" y="93"/>
                    </a:lnTo>
                    <a:lnTo>
                      <a:pt x="29" y="93"/>
                    </a:lnTo>
                    <a:cubicBezTo>
                      <a:pt x="86" y="93"/>
                      <a:pt x="121" y="121"/>
                      <a:pt x="121" y="177"/>
                    </a:cubicBezTo>
                    <a:lnTo>
                      <a:pt x="121" y="418"/>
                    </a:lnTo>
                    <a:cubicBezTo>
                      <a:pt x="121" y="503"/>
                      <a:pt x="149" y="503"/>
                      <a:pt x="178" y="531"/>
                    </a:cubicBezTo>
                    <a:cubicBezTo>
                      <a:pt x="149" y="531"/>
                      <a:pt x="121" y="559"/>
                      <a:pt x="121" y="623"/>
                    </a:cubicBezTo>
                    <a:lnTo>
                      <a:pt x="121" y="857"/>
                    </a:lnTo>
                    <a:cubicBezTo>
                      <a:pt x="121" y="913"/>
                      <a:pt x="86" y="949"/>
                      <a:pt x="29" y="949"/>
                    </a:cubicBezTo>
                    <a:lnTo>
                      <a:pt x="1" y="949"/>
                    </a:lnTo>
                    <a:lnTo>
                      <a:pt x="1" y="1033"/>
                    </a:lnTo>
                    <a:lnTo>
                      <a:pt x="58" y="1033"/>
                    </a:lnTo>
                    <a:cubicBezTo>
                      <a:pt x="178" y="1033"/>
                      <a:pt x="234" y="977"/>
                      <a:pt x="234" y="885"/>
                    </a:cubicBezTo>
                    <a:lnTo>
                      <a:pt x="234" y="623"/>
                    </a:lnTo>
                    <a:cubicBezTo>
                      <a:pt x="234" y="595"/>
                      <a:pt x="234" y="559"/>
                      <a:pt x="263" y="559"/>
                    </a:cubicBezTo>
                    <a:lnTo>
                      <a:pt x="298" y="559"/>
                    </a:lnTo>
                    <a:lnTo>
                      <a:pt x="298" y="475"/>
                    </a:lnTo>
                    <a:lnTo>
                      <a:pt x="263" y="475"/>
                    </a:lnTo>
                    <a:cubicBezTo>
                      <a:pt x="234" y="475"/>
                      <a:pt x="234" y="475"/>
                      <a:pt x="234" y="418"/>
                    </a:cubicBezTo>
                    <a:lnTo>
                      <a:pt x="234" y="177"/>
                    </a:lnTo>
                    <a:cubicBezTo>
                      <a:pt x="234" y="64"/>
                      <a:pt x="178" y="1"/>
                      <a:pt x="58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3959506" y="2123052"/>
                <a:ext cx="24936" cy="39046"/>
              </a:xfrm>
              <a:custGeom>
                <a:rect b="b" l="l" r="r" t="t"/>
                <a:pathLst>
                  <a:path extrusionOk="0" h="1154" w="737">
                    <a:moveTo>
                      <a:pt x="354" y="149"/>
                    </a:moveTo>
                    <a:cubicBezTo>
                      <a:pt x="468" y="149"/>
                      <a:pt x="588" y="326"/>
                      <a:pt x="588" y="559"/>
                    </a:cubicBezTo>
                    <a:cubicBezTo>
                      <a:pt x="588" y="828"/>
                      <a:pt x="468" y="1005"/>
                      <a:pt x="354" y="1005"/>
                    </a:cubicBezTo>
                    <a:cubicBezTo>
                      <a:pt x="263" y="1005"/>
                      <a:pt x="142" y="828"/>
                      <a:pt x="142" y="559"/>
                    </a:cubicBezTo>
                    <a:cubicBezTo>
                      <a:pt x="142" y="326"/>
                      <a:pt x="263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1" y="269"/>
                      <a:pt x="1" y="559"/>
                    </a:cubicBezTo>
                    <a:cubicBezTo>
                      <a:pt x="1" y="885"/>
                      <a:pt x="142" y="1154"/>
                      <a:pt x="354" y="1154"/>
                    </a:cubicBezTo>
                    <a:cubicBezTo>
                      <a:pt x="560" y="1154"/>
                      <a:pt x="737" y="885"/>
                      <a:pt x="737" y="559"/>
                    </a:cubicBezTo>
                    <a:cubicBezTo>
                      <a:pt x="737" y="269"/>
                      <a:pt x="560" y="1"/>
                      <a:pt x="354" y="1"/>
                    </a:cubicBez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3989451" y="2123052"/>
                <a:ext cx="24903" cy="39046"/>
              </a:xfrm>
              <a:custGeom>
                <a:rect b="b" l="l" r="r" t="t"/>
                <a:pathLst>
                  <a:path extrusionOk="0" h="1154" w="736">
                    <a:moveTo>
                      <a:pt x="354" y="149"/>
                    </a:moveTo>
                    <a:cubicBezTo>
                      <a:pt x="467" y="149"/>
                      <a:pt x="587" y="326"/>
                      <a:pt x="587" y="559"/>
                    </a:cubicBezTo>
                    <a:cubicBezTo>
                      <a:pt x="587" y="828"/>
                      <a:pt x="467" y="1005"/>
                      <a:pt x="354" y="1005"/>
                    </a:cubicBezTo>
                    <a:cubicBezTo>
                      <a:pt x="262" y="1005"/>
                      <a:pt x="142" y="828"/>
                      <a:pt x="142" y="559"/>
                    </a:cubicBezTo>
                    <a:cubicBezTo>
                      <a:pt x="142" y="326"/>
                      <a:pt x="262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0" y="269"/>
                      <a:pt x="0" y="559"/>
                    </a:cubicBezTo>
                    <a:cubicBezTo>
                      <a:pt x="0" y="885"/>
                      <a:pt x="142" y="1154"/>
                      <a:pt x="354" y="1154"/>
                    </a:cubicBezTo>
                    <a:cubicBezTo>
                      <a:pt x="559" y="1154"/>
                      <a:pt x="736" y="885"/>
                      <a:pt x="736" y="559"/>
                    </a:cubicBezTo>
                    <a:cubicBezTo>
                      <a:pt x="736" y="269"/>
                      <a:pt x="559" y="1"/>
                      <a:pt x="354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3656235" y="2034537"/>
                <a:ext cx="24936" cy="40670"/>
              </a:xfrm>
              <a:custGeom>
                <a:rect b="b" l="l" r="r" t="t"/>
                <a:pathLst>
                  <a:path extrusionOk="0" h="1202" w="737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5" y="1202"/>
                      <a:pt x="85" y="1202"/>
                      <a:pt x="85" y="1173"/>
                    </a:cubicBezTo>
                    <a:lnTo>
                      <a:pt x="708" y="763"/>
                    </a:lnTo>
                    <a:cubicBezTo>
                      <a:pt x="708" y="735"/>
                      <a:pt x="736" y="735"/>
                      <a:pt x="736" y="699"/>
                    </a:cubicBezTo>
                    <a:cubicBezTo>
                      <a:pt x="736" y="699"/>
                      <a:pt x="736" y="671"/>
                      <a:pt x="708" y="671"/>
                    </a:cubicBezTo>
                    <a:lnTo>
                      <a:pt x="121" y="27"/>
                    </a:lnTo>
                    <a:cubicBezTo>
                      <a:pt x="103" y="10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>
                <a:off x="3673221" y="2034537"/>
                <a:ext cx="24936" cy="40670"/>
              </a:xfrm>
              <a:custGeom>
                <a:rect b="b" l="l" r="r" t="t"/>
                <a:pathLst>
                  <a:path extrusionOk="0" h="1202" w="737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6" y="1202"/>
                      <a:pt x="86" y="1202"/>
                      <a:pt x="86" y="1173"/>
                    </a:cubicBezTo>
                    <a:lnTo>
                      <a:pt x="708" y="763"/>
                    </a:lnTo>
                    <a:cubicBezTo>
                      <a:pt x="708" y="735"/>
                      <a:pt x="737" y="735"/>
                      <a:pt x="737" y="699"/>
                    </a:cubicBezTo>
                    <a:cubicBezTo>
                      <a:pt x="737" y="699"/>
                      <a:pt x="737" y="671"/>
                      <a:pt x="708" y="671"/>
                    </a:cubicBezTo>
                    <a:lnTo>
                      <a:pt x="114" y="27"/>
                    </a:lnTo>
                    <a:cubicBezTo>
                      <a:pt x="100" y="10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>
                <a:off x="3706989" y="2034233"/>
                <a:ext cx="26121" cy="38098"/>
              </a:xfrm>
              <a:custGeom>
                <a:rect b="b" l="l" r="r" t="t"/>
                <a:pathLst>
                  <a:path extrusionOk="0" h="1126" w="772">
                    <a:moveTo>
                      <a:pt x="389" y="121"/>
                    </a:moveTo>
                    <a:cubicBezTo>
                      <a:pt x="531" y="121"/>
                      <a:pt x="651" y="326"/>
                      <a:pt x="651" y="567"/>
                    </a:cubicBezTo>
                    <a:cubicBezTo>
                      <a:pt x="651" y="800"/>
                      <a:pt x="531" y="1006"/>
                      <a:pt x="389" y="1006"/>
                    </a:cubicBezTo>
                    <a:cubicBezTo>
                      <a:pt x="241" y="1006"/>
                      <a:pt x="121" y="800"/>
                      <a:pt x="121" y="567"/>
                    </a:cubicBezTo>
                    <a:cubicBezTo>
                      <a:pt x="121" y="326"/>
                      <a:pt x="241" y="121"/>
                      <a:pt x="389" y="121"/>
                    </a:cubicBezTo>
                    <a:close/>
                    <a:moveTo>
                      <a:pt x="389" y="1"/>
                    </a:moveTo>
                    <a:cubicBezTo>
                      <a:pt x="177" y="1"/>
                      <a:pt x="0" y="270"/>
                      <a:pt x="0" y="567"/>
                    </a:cubicBezTo>
                    <a:cubicBezTo>
                      <a:pt x="0" y="885"/>
                      <a:pt x="177" y="1126"/>
                      <a:pt x="389" y="1126"/>
                    </a:cubicBezTo>
                    <a:cubicBezTo>
                      <a:pt x="595" y="1126"/>
                      <a:pt x="771" y="885"/>
                      <a:pt x="771" y="567"/>
                    </a:cubicBezTo>
                    <a:cubicBezTo>
                      <a:pt x="771" y="270"/>
                      <a:pt x="595" y="1"/>
                      <a:pt x="389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3753885" y="2037346"/>
                <a:ext cx="4128" cy="37861"/>
              </a:xfrm>
              <a:custGeom>
                <a:rect b="b" l="l" r="r" t="t"/>
                <a:pathLst>
                  <a:path extrusionOk="0" h="1119" w="122">
                    <a:moveTo>
                      <a:pt x="65" y="1"/>
                    </a:moveTo>
                    <a:cubicBezTo>
                      <a:pt x="29" y="1"/>
                      <a:pt x="1" y="29"/>
                      <a:pt x="1" y="58"/>
                    </a:cubicBezTo>
                    <a:lnTo>
                      <a:pt x="1" y="1062"/>
                    </a:lnTo>
                    <a:cubicBezTo>
                      <a:pt x="1" y="1090"/>
                      <a:pt x="29" y="1119"/>
                      <a:pt x="65" y="1119"/>
                    </a:cubicBezTo>
                    <a:cubicBezTo>
                      <a:pt x="93" y="1119"/>
                      <a:pt x="121" y="1090"/>
                      <a:pt x="121" y="1062"/>
                    </a:cubicBezTo>
                    <a:lnTo>
                      <a:pt x="121" y="58"/>
                    </a:lnTo>
                    <a:cubicBezTo>
                      <a:pt x="121" y="29"/>
                      <a:pt x="93" y="1"/>
                      <a:pt x="65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5"/>
              <p:cNvSpPr/>
              <p:nvPr/>
            </p:nvSpPr>
            <p:spPr>
              <a:xfrm>
                <a:off x="3771852" y="2041440"/>
                <a:ext cx="20132" cy="31873"/>
              </a:xfrm>
              <a:custGeom>
                <a:rect b="b" l="l" r="r" t="t"/>
                <a:pathLst>
                  <a:path extrusionOk="0" h="942" w="595">
                    <a:moveTo>
                      <a:pt x="0" y="0"/>
                    </a:moveTo>
                    <a:lnTo>
                      <a:pt x="0" y="941"/>
                    </a:lnTo>
                    <a:lnTo>
                      <a:pt x="595" y="941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>
                <a:off x="3803929" y="2039274"/>
                <a:ext cx="32820" cy="35933"/>
              </a:xfrm>
              <a:custGeom>
                <a:rect b="b" l="l" r="r" t="t"/>
                <a:pathLst>
                  <a:path extrusionOk="0" h="1062" w="970">
                    <a:moveTo>
                      <a:pt x="849" y="121"/>
                    </a:moveTo>
                    <a:lnTo>
                      <a:pt x="849" y="948"/>
                    </a:lnTo>
                    <a:lnTo>
                      <a:pt x="114" y="948"/>
                    </a:lnTo>
                    <a:lnTo>
                      <a:pt x="114" y="121"/>
                    </a:lnTo>
                    <a:close/>
                    <a:moveTo>
                      <a:pt x="57" y="1"/>
                    </a:moveTo>
                    <a:cubicBezTo>
                      <a:pt x="29" y="1"/>
                      <a:pt x="0" y="29"/>
                      <a:pt x="0" y="64"/>
                    </a:cubicBezTo>
                    <a:lnTo>
                      <a:pt x="0" y="1005"/>
                    </a:lnTo>
                    <a:cubicBezTo>
                      <a:pt x="0" y="1033"/>
                      <a:pt x="29" y="1062"/>
                      <a:pt x="57" y="1062"/>
                    </a:cubicBezTo>
                    <a:lnTo>
                      <a:pt x="913" y="1062"/>
                    </a:lnTo>
                    <a:cubicBezTo>
                      <a:pt x="941" y="1062"/>
                      <a:pt x="970" y="1033"/>
                      <a:pt x="970" y="1005"/>
                    </a:cubicBezTo>
                    <a:lnTo>
                      <a:pt x="970" y="64"/>
                    </a:lnTo>
                    <a:cubicBezTo>
                      <a:pt x="970" y="29"/>
                      <a:pt x="941" y="1"/>
                      <a:pt x="913" y="1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>
                <a:off x="3847746" y="2041440"/>
                <a:ext cx="32820" cy="31873"/>
              </a:xfrm>
              <a:custGeom>
                <a:rect b="b" l="l" r="r" t="t"/>
                <a:pathLst>
                  <a:path extrusionOk="0" h="942" w="970">
                    <a:moveTo>
                      <a:pt x="0" y="0"/>
                    </a:moveTo>
                    <a:lnTo>
                      <a:pt x="0" y="941"/>
                    </a:lnTo>
                    <a:lnTo>
                      <a:pt x="969" y="94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>
                <a:off x="3892477" y="2026924"/>
                <a:ext cx="25173" cy="64320"/>
              </a:xfrm>
              <a:custGeom>
                <a:rect b="b" l="l" r="r" t="t"/>
                <a:pathLst>
                  <a:path extrusionOk="0" h="1901" w="744">
                    <a:moveTo>
                      <a:pt x="349" y="0"/>
                    </a:moveTo>
                    <a:cubicBezTo>
                      <a:pt x="332" y="0"/>
                      <a:pt x="315" y="4"/>
                      <a:pt x="298" y="12"/>
                    </a:cubicBezTo>
                    <a:cubicBezTo>
                      <a:pt x="270" y="12"/>
                      <a:pt x="241" y="40"/>
                      <a:pt x="241" y="75"/>
                    </a:cubicBezTo>
                    <a:cubicBezTo>
                      <a:pt x="270" y="104"/>
                      <a:pt x="298" y="132"/>
                      <a:pt x="326" y="132"/>
                    </a:cubicBezTo>
                    <a:cubicBezTo>
                      <a:pt x="336" y="123"/>
                      <a:pt x="346" y="120"/>
                      <a:pt x="357" y="120"/>
                    </a:cubicBezTo>
                    <a:cubicBezTo>
                      <a:pt x="377" y="120"/>
                      <a:pt x="399" y="132"/>
                      <a:pt x="418" y="132"/>
                    </a:cubicBezTo>
                    <a:cubicBezTo>
                      <a:pt x="447" y="160"/>
                      <a:pt x="475" y="252"/>
                      <a:pt x="503" y="309"/>
                    </a:cubicBezTo>
                    <a:cubicBezTo>
                      <a:pt x="503" y="366"/>
                      <a:pt x="475" y="429"/>
                      <a:pt x="475" y="514"/>
                    </a:cubicBezTo>
                    <a:cubicBezTo>
                      <a:pt x="475" y="542"/>
                      <a:pt x="447" y="606"/>
                      <a:pt x="447" y="663"/>
                    </a:cubicBezTo>
                    <a:cubicBezTo>
                      <a:pt x="447" y="783"/>
                      <a:pt x="475" y="868"/>
                      <a:pt x="532" y="960"/>
                    </a:cubicBezTo>
                    <a:cubicBezTo>
                      <a:pt x="503" y="988"/>
                      <a:pt x="475" y="1016"/>
                      <a:pt x="447" y="1045"/>
                    </a:cubicBezTo>
                    <a:lnTo>
                      <a:pt x="447" y="1278"/>
                    </a:lnTo>
                    <a:lnTo>
                      <a:pt x="447" y="1313"/>
                    </a:lnTo>
                    <a:cubicBezTo>
                      <a:pt x="475" y="1455"/>
                      <a:pt x="447" y="1575"/>
                      <a:pt x="390" y="1667"/>
                    </a:cubicBezTo>
                    <a:cubicBezTo>
                      <a:pt x="344" y="1728"/>
                      <a:pt x="273" y="1775"/>
                      <a:pt x="202" y="1775"/>
                    </a:cubicBezTo>
                    <a:cubicBezTo>
                      <a:pt x="174" y="1775"/>
                      <a:pt x="147" y="1768"/>
                      <a:pt x="121" y="1752"/>
                    </a:cubicBezTo>
                    <a:cubicBezTo>
                      <a:pt x="107" y="1738"/>
                      <a:pt x="93" y="1731"/>
                      <a:pt x="79" y="1731"/>
                    </a:cubicBezTo>
                    <a:cubicBezTo>
                      <a:pt x="65" y="1731"/>
                      <a:pt x="50" y="1738"/>
                      <a:pt x="36" y="1752"/>
                    </a:cubicBezTo>
                    <a:cubicBezTo>
                      <a:pt x="1" y="1780"/>
                      <a:pt x="36" y="1809"/>
                      <a:pt x="65" y="1844"/>
                    </a:cubicBezTo>
                    <a:cubicBezTo>
                      <a:pt x="93" y="1872"/>
                      <a:pt x="150" y="1901"/>
                      <a:pt x="213" y="1901"/>
                    </a:cubicBezTo>
                    <a:cubicBezTo>
                      <a:pt x="326" y="1901"/>
                      <a:pt x="447" y="1809"/>
                      <a:pt x="503" y="1724"/>
                    </a:cubicBezTo>
                    <a:cubicBezTo>
                      <a:pt x="567" y="1604"/>
                      <a:pt x="595" y="1455"/>
                      <a:pt x="567" y="1278"/>
                    </a:cubicBezTo>
                    <a:lnTo>
                      <a:pt x="567" y="1250"/>
                    </a:lnTo>
                    <a:lnTo>
                      <a:pt x="567" y="1101"/>
                    </a:lnTo>
                    <a:cubicBezTo>
                      <a:pt x="567" y="1073"/>
                      <a:pt x="595" y="1045"/>
                      <a:pt x="623" y="1045"/>
                    </a:cubicBezTo>
                    <a:cubicBezTo>
                      <a:pt x="623" y="1016"/>
                      <a:pt x="652" y="1016"/>
                      <a:pt x="652" y="1016"/>
                    </a:cubicBezTo>
                    <a:cubicBezTo>
                      <a:pt x="660" y="1025"/>
                      <a:pt x="668" y="1028"/>
                      <a:pt x="677" y="1028"/>
                    </a:cubicBezTo>
                    <a:cubicBezTo>
                      <a:pt x="697" y="1028"/>
                      <a:pt x="719" y="1008"/>
                      <a:pt x="744" y="988"/>
                    </a:cubicBezTo>
                    <a:cubicBezTo>
                      <a:pt x="744" y="960"/>
                      <a:pt x="744" y="924"/>
                      <a:pt x="708" y="924"/>
                    </a:cubicBezTo>
                    <a:cubicBezTo>
                      <a:pt x="680" y="924"/>
                      <a:pt x="680" y="896"/>
                      <a:pt x="680" y="896"/>
                    </a:cubicBezTo>
                    <a:cubicBezTo>
                      <a:pt x="595" y="896"/>
                      <a:pt x="567" y="783"/>
                      <a:pt x="567" y="663"/>
                    </a:cubicBezTo>
                    <a:cubicBezTo>
                      <a:pt x="567" y="634"/>
                      <a:pt x="567" y="571"/>
                      <a:pt x="595" y="514"/>
                    </a:cubicBezTo>
                    <a:cubicBezTo>
                      <a:pt x="595" y="458"/>
                      <a:pt x="623" y="366"/>
                      <a:pt x="623" y="281"/>
                    </a:cubicBezTo>
                    <a:cubicBezTo>
                      <a:pt x="595" y="189"/>
                      <a:pt x="532" y="104"/>
                      <a:pt x="475" y="40"/>
                    </a:cubicBezTo>
                    <a:cubicBezTo>
                      <a:pt x="435" y="20"/>
                      <a:pt x="391" y="0"/>
                      <a:pt x="349" y="0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5"/>
              <p:cNvSpPr/>
              <p:nvPr/>
            </p:nvSpPr>
            <p:spPr>
              <a:xfrm>
                <a:off x="3928411" y="2028278"/>
                <a:ext cx="11030" cy="59854"/>
              </a:xfrm>
              <a:custGeom>
                <a:rect b="b" l="l" r="r" t="t"/>
                <a:pathLst>
                  <a:path extrusionOk="0" h="1769" w="326">
                    <a:moveTo>
                      <a:pt x="35" y="0"/>
                    </a:moveTo>
                    <a:cubicBezTo>
                      <a:pt x="0" y="35"/>
                      <a:pt x="0" y="64"/>
                      <a:pt x="0" y="92"/>
                    </a:cubicBezTo>
                    <a:cubicBezTo>
                      <a:pt x="212" y="594"/>
                      <a:pt x="212" y="1182"/>
                      <a:pt x="0" y="1684"/>
                    </a:cubicBezTo>
                    <a:cubicBezTo>
                      <a:pt x="0" y="1712"/>
                      <a:pt x="0" y="1769"/>
                      <a:pt x="35" y="1769"/>
                    </a:cubicBezTo>
                    <a:lnTo>
                      <a:pt x="64" y="1769"/>
                    </a:lnTo>
                    <a:cubicBezTo>
                      <a:pt x="92" y="1769"/>
                      <a:pt x="120" y="1769"/>
                      <a:pt x="120" y="1740"/>
                    </a:cubicBezTo>
                    <a:cubicBezTo>
                      <a:pt x="326" y="1210"/>
                      <a:pt x="326" y="594"/>
                      <a:pt x="120" y="64"/>
                    </a:cubicBezTo>
                    <a:cubicBezTo>
                      <a:pt x="92" y="35"/>
                      <a:pt x="64" y="0"/>
                      <a:pt x="35" y="0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5"/>
              <p:cNvSpPr/>
              <p:nvPr/>
            </p:nvSpPr>
            <p:spPr>
              <a:xfrm>
                <a:off x="3941573" y="2027296"/>
                <a:ext cx="14854" cy="68990"/>
              </a:xfrm>
              <a:custGeom>
                <a:rect b="b" l="l" r="r" t="t"/>
                <a:pathLst>
                  <a:path extrusionOk="0" h="2039" w="439">
                    <a:moveTo>
                      <a:pt x="85" y="1"/>
                    </a:moveTo>
                    <a:cubicBezTo>
                      <a:pt x="57" y="29"/>
                      <a:pt x="28" y="64"/>
                      <a:pt x="57" y="93"/>
                    </a:cubicBezTo>
                    <a:cubicBezTo>
                      <a:pt x="319" y="680"/>
                      <a:pt x="290" y="1387"/>
                      <a:pt x="0" y="1946"/>
                    </a:cubicBezTo>
                    <a:cubicBezTo>
                      <a:pt x="0" y="1975"/>
                      <a:pt x="0" y="2038"/>
                      <a:pt x="28" y="2038"/>
                    </a:cubicBezTo>
                    <a:lnTo>
                      <a:pt x="57" y="2038"/>
                    </a:lnTo>
                    <a:cubicBezTo>
                      <a:pt x="85" y="2038"/>
                      <a:pt x="85" y="2038"/>
                      <a:pt x="113" y="2010"/>
                    </a:cubicBezTo>
                    <a:cubicBezTo>
                      <a:pt x="439" y="1416"/>
                      <a:pt x="439" y="652"/>
                      <a:pt x="142" y="29"/>
                    </a:cubicBezTo>
                    <a:cubicBezTo>
                      <a:pt x="142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>
                <a:off x="3622264" y="2026924"/>
                <a:ext cx="24903" cy="64320"/>
              </a:xfrm>
              <a:custGeom>
                <a:rect b="b" l="l" r="r" t="t"/>
                <a:pathLst>
                  <a:path extrusionOk="0" h="1901" w="736">
                    <a:moveTo>
                      <a:pt x="417" y="0"/>
                    </a:moveTo>
                    <a:cubicBezTo>
                      <a:pt x="367" y="0"/>
                      <a:pt x="309" y="20"/>
                      <a:pt x="269" y="40"/>
                    </a:cubicBezTo>
                    <a:cubicBezTo>
                      <a:pt x="205" y="104"/>
                      <a:pt x="149" y="189"/>
                      <a:pt x="149" y="281"/>
                    </a:cubicBezTo>
                    <a:cubicBezTo>
                      <a:pt x="120" y="366"/>
                      <a:pt x="149" y="458"/>
                      <a:pt x="149" y="514"/>
                    </a:cubicBezTo>
                    <a:cubicBezTo>
                      <a:pt x="177" y="571"/>
                      <a:pt x="177" y="634"/>
                      <a:pt x="177" y="663"/>
                    </a:cubicBezTo>
                    <a:cubicBezTo>
                      <a:pt x="177" y="783"/>
                      <a:pt x="149" y="896"/>
                      <a:pt x="64" y="896"/>
                    </a:cubicBezTo>
                    <a:lnTo>
                      <a:pt x="64" y="924"/>
                    </a:lnTo>
                    <a:cubicBezTo>
                      <a:pt x="28" y="924"/>
                      <a:pt x="0" y="960"/>
                      <a:pt x="0" y="988"/>
                    </a:cubicBezTo>
                    <a:cubicBezTo>
                      <a:pt x="20" y="1008"/>
                      <a:pt x="44" y="1028"/>
                      <a:pt x="66" y="1028"/>
                    </a:cubicBezTo>
                    <a:cubicBezTo>
                      <a:pt x="75" y="1028"/>
                      <a:pt x="84" y="1025"/>
                      <a:pt x="92" y="1016"/>
                    </a:cubicBezTo>
                    <a:cubicBezTo>
                      <a:pt x="120" y="1016"/>
                      <a:pt x="120" y="1016"/>
                      <a:pt x="120" y="1045"/>
                    </a:cubicBezTo>
                    <a:cubicBezTo>
                      <a:pt x="149" y="1045"/>
                      <a:pt x="177" y="1073"/>
                      <a:pt x="177" y="1101"/>
                    </a:cubicBezTo>
                    <a:cubicBezTo>
                      <a:pt x="205" y="1137"/>
                      <a:pt x="177" y="1193"/>
                      <a:pt x="177" y="1250"/>
                    </a:cubicBezTo>
                    <a:lnTo>
                      <a:pt x="177" y="1278"/>
                    </a:lnTo>
                    <a:cubicBezTo>
                      <a:pt x="149" y="1455"/>
                      <a:pt x="177" y="1604"/>
                      <a:pt x="269" y="1724"/>
                    </a:cubicBezTo>
                    <a:cubicBezTo>
                      <a:pt x="325" y="1809"/>
                      <a:pt x="446" y="1901"/>
                      <a:pt x="559" y="1901"/>
                    </a:cubicBezTo>
                    <a:cubicBezTo>
                      <a:pt x="594" y="1901"/>
                      <a:pt x="651" y="1872"/>
                      <a:pt x="707" y="1844"/>
                    </a:cubicBezTo>
                    <a:cubicBezTo>
                      <a:pt x="736" y="1809"/>
                      <a:pt x="736" y="1780"/>
                      <a:pt x="707" y="1752"/>
                    </a:cubicBezTo>
                    <a:cubicBezTo>
                      <a:pt x="707" y="1738"/>
                      <a:pt x="693" y="1731"/>
                      <a:pt x="676" y="1731"/>
                    </a:cubicBezTo>
                    <a:cubicBezTo>
                      <a:pt x="658" y="1731"/>
                      <a:pt x="637" y="1738"/>
                      <a:pt x="623" y="1752"/>
                    </a:cubicBezTo>
                    <a:cubicBezTo>
                      <a:pt x="597" y="1768"/>
                      <a:pt x="570" y="1775"/>
                      <a:pt x="542" y="1775"/>
                    </a:cubicBezTo>
                    <a:cubicBezTo>
                      <a:pt x="471" y="1775"/>
                      <a:pt x="400" y="1728"/>
                      <a:pt x="354" y="1667"/>
                    </a:cubicBezTo>
                    <a:cubicBezTo>
                      <a:pt x="297" y="1575"/>
                      <a:pt x="269" y="1455"/>
                      <a:pt x="297" y="1313"/>
                    </a:cubicBezTo>
                    <a:lnTo>
                      <a:pt x="297" y="1278"/>
                    </a:lnTo>
                    <a:cubicBezTo>
                      <a:pt x="297" y="1193"/>
                      <a:pt x="325" y="1137"/>
                      <a:pt x="297" y="1045"/>
                    </a:cubicBezTo>
                    <a:cubicBezTo>
                      <a:pt x="269" y="1016"/>
                      <a:pt x="241" y="988"/>
                      <a:pt x="205" y="960"/>
                    </a:cubicBezTo>
                    <a:cubicBezTo>
                      <a:pt x="269" y="868"/>
                      <a:pt x="297" y="783"/>
                      <a:pt x="297" y="663"/>
                    </a:cubicBezTo>
                    <a:cubicBezTo>
                      <a:pt x="297" y="606"/>
                      <a:pt x="297" y="542"/>
                      <a:pt x="269" y="514"/>
                    </a:cubicBezTo>
                    <a:cubicBezTo>
                      <a:pt x="269" y="429"/>
                      <a:pt x="241" y="366"/>
                      <a:pt x="269" y="309"/>
                    </a:cubicBezTo>
                    <a:cubicBezTo>
                      <a:pt x="269" y="252"/>
                      <a:pt x="297" y="160"/>
                      <a:pt x="354" y="132"/>
                    </a:cubicBezTo>
                    <a:cubicBezTo>
                      <a:pt x="373" y="132"/>
                      <a:pt x="395" y="120"/>
                      <a:pt x="416" y="120"/>
                    </a:cubicBezTo>
                    <a:cubicBezTo>
                      <a:pt x="426" y="120"/>
                      <a:pt x="436" y="123"/>
                      <a:pt x="446" y="132"/>
                    </a:cubicBezTo>
                    <a:cubicBezTo>
                      <a:pt x="474" y="132"/>
                      <a:pt x="502" y="104"/>
                      <a:pt x="502" y="75"/>
                    </a:cubicBezTo>
                    <a:cubicBezTo>
                      <a:pt x="502" y="40"/>
                      <a:pt x="502" y="12"/>
                      <a:pt x="474" y="12"/>
                    </a:cubicBezTo>
                    <a:cubicBezTo>
                      <a:pt x="457" y="4"/>
                      <a:pt x="438" y="0"/>
                      <a:pt x="417" y="0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>
                <a:off x="3600474" y="2028278"/>
                <a:ext cx="11978" cy="59854"/>
              </a:xfrm>
              <a:custGeom>
                <a:rect b="b" l="l" r="r" t="t"/>
                <a:pathLst>
                  <a:path extrusionOk="0" h="1769" w="354">
                    <a:moveTo>
                      <a:pt x="290" y="0"/>
                    </a:moveTo>
                    <a:cubicBezTo>
                      <a:pt x="262" y="0"/>
                      <a:pt x="234" y="35"/>
                      <a:pt x="234" y="64"/>
                    </a:cubicBezTo>
                    <a:cubicBezTo>
                      <a:pt x="0" y="594"/>
                      <a:pt x="0" y="1210"/>
                      <a:pt x="205" y="1740"/>
                    </a:cubicBezTo>
                    <a:cubicBezTo>
                      <a:pt x="234" y="1769"/>
                      <a:pt x="234" y="1769"/>
                      <a:pt x="262" y="1769"/>
                    </a:cubicBezTo>
                    <a:lnTo>
                      <a:pt x="290" y="1769"/>
                    </a:lnTo>
                    <a:cubicBezTo>
                      <a:pt x="319" y="1769"/>
                      <a:pt x="319" y="1712"/>
                      <a:pt x="319" y="1684"/>
                    </a:cubicBezTo>
                    <a:cubicBezTo>
                      <a:pt x="113" y="1182"/>
                      <a:pt x="113" y="594"/>
                      <a:pt x="319" y="92"/>
                    </a:cubicBezTo>
                    <a:cubicBezTo>
                      <a:pt x="354" y="64"/>
                      <a:pt x="319" y="35"/>
                      <a:pt x="290" y="0"/>
                    </a:cubicBezTo>
                    <a:close/>
                  </a:path>
                </a:pathLst>
              </a:custGeom>
              <a:solidFill>
                <a:srgbClr val="0E66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3583454" y="2027296"/>
                <a:ext cx="14887" cy="68990"/>
              </a:xfrm>
              <a:custGeom>
                <a:rect b="b" l="l" r="r" t="t"/>
                <a:pathLst>
                  <a:path extrusionOk="0" h="2039" w="440">
                    <a:moveTo>
                      <a:pt x="355" y="1"/>
                    </a:moveTo>
                    <a:cubicBezTo>
                      <a:pt x="326" y="1"/>
                      <a:pt x="291" y="1"/>
                      <a:pt x="291" y="29"/>
                    </a:cubicBezTo>
                    <a:cubicBezTo>
                      <a:pt x="1" y="652"/>
                      <a:pt x="29" y="1416"/>
                      <a:pt x="326" y="2010"/>
                    </a:cubicBezTo>
                    <a:cubicBezTo>
                      <a:pt x="355" y="2038"/>
                      <a:pt x="355" y="2038"/>
                      <a:pt x="383" y="2038"/>
                    </a:cubicBezTo>
                    <a:lnTo>
                      <a:pt x="411" y="2038"/>
                    </a:lnTo>
                    <a:cubicBezTo>
                      <a:pt x="440" y="2038"/>
                      <a:pt x="440" y="1975"/>
                      <a:pt x="440" y="1946"/>
                    </a:cubicBezTo>
                    <a:cubicBezTo>
                      <a:pt x="150" y="1387"/>
                      <a:pt x="114" y="680"/>
                      <a:pt x="383" y="93"/>
                    </a:cubicBezTo>
                    <a:cubicBezTo>
                      <a:pt x="411" y="64"/>
                      <a:pt x="383" y="29"/>
                      <a:pt x="355" y="1"/>
                    </a:cubicBez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3" name="Google Shape;543;p35"/>
            <p:cNvGrpSpPr/>
            <p:nvPr/>
          </p:nvGrpSpPr>
          <p:grpSpPr>
            <a:xfrm>
              <a:off x="490876" y="1760660"/>
              <a:ext cx="598344" cy="498891"/>
              <a:chOff x="2715768" y="1997386"/>
              <a:chExt cx="269330" cy="224564"/>
            </a:xfrm>
          </p:grpSpPr>
          <p:sp>
            <p:nvSpPr>
              <p:cNvPr id="544" name="Google Shape;544;p35"/>
              <p:cNvSpPr/>
              <p:nvPr/>
            </p:nvSpPr>
            <p:spPr>
              <a:xfrm>
                <a:off x="2868233" y="1997386"/>
                <a:ext cx="116866" cy="116832"/>
              </a:xfrm>
              <a:custGeom>
                <a:rect b="b" l="l" r="r" t="t"/>
                <a:pathLst>
                  <a:path extrusionOk="0" h="3453" w="3454">
                    <a:moveTo>
                      <a:pt x="1729" y="947"/>
                    </a:moveTo>
                    <a:cubicBezTo>
                      <a:pt x="1938" y="947"/>
                      <a:pt x="2145" y="1036"/>
                      <a:pt x="2300" y="1210"/>
                    </a:cubicBezTo>
                    <a:cubicBezTo>
                      <a:pt x="2597" y="1536"/>
                      <a:pt x="2597" y="2038"/>
                      <a:pt x="2272" y="2328"/>
                    </a:cubicBezTo>
                    <a:cubicBezTo>
                      <a:pt x="2120" y="2466"/>
                      <a:pt x="1930" y="2534"/>
                      <a:pt x="1741" y="2534"/>
                    </a:cubicBezTo>
                    <a:cubicBezTo>
                      <a:pt x="1524" y="2534"/>
                      <a:pt x="1309" y="2445"/>
                      <a:pt x="1154" y="2271"/>
                    </a:cubicBezTo>
                    <a:cubicBezTo>
                      <a:pt x="857" y="1946"/>
                      <a:pt x="885" y="1444"/>
                      <a:pt x="1211" y="1154"/>
                    </a:cubicBezTo>
                    <a:cubicBezTo>
                      <a:pt x="1362" y="1015"/>
                      <a:pt x="1546" y="947"/>
                      <a:pt x="1729" y="947"/>
                    </a:cubicBezTo>
                    <a:close/>
                    <a:moveTo>
                      <a:pt x="1621" y="1"/>
                    </a:moveTo>
                    <a:cubicBezTo>
                      <a:pt x="1656" y="1"/>
                      <a:pt x="1656" y="29"/>
                      <a:pt x="1656" y="29"/>
                    </a:cubicBezTo>
                    <a:cubicBezTo>
                      <a:pt x="1684" y="177"/>
                      <a:pt x="1593" y="354"/>
                      <a:pt x="1444" y="383"/>
                    </a:cubicBezTo>
                    <a:cubicBezTo>
                      <a:pt x="1423" y="387"/>
                      <a:pt x="1402" y="389"/>
                      <a:pt x="1382" y="389"/>
                    </a:cubicBezTo>
                    <a:cubicBezTo>
                      <a:pt x="1235" y="389"/>
                      <a:pt x="1121" y="280"/>
                      <a:pt x="1090" y="149"/>
                    </a:cubicBezTo>
                    <a:lnTo>
                      <a:pt x="1090" y="121"/>
                    </a:lnTo>
                    <a:cubicBezTo>
                      <a:pt x="977" y="149"/>
                      <a:pt x="885" y="206"/>
                      <a:pt x="800" y="269"/>
                    </a:cubicBezTo>
                    <a:cubicBezTo>
                      <a:pt x="800" y="269"/>
                      <a:pt x="800" y="298"/>
                      <a:pt x="828" y="298"/>
                    </a:cubicBezTo>
                    <a:cubicBezTo>
                      <a:pt x="913" y="418"/>
                      <a:pt x="913" y="595"/>
                      <a:pt x="800" y="708"/>
                    </a:cubicBezTo>
                    <a:cubicBezTo>
                      <a:pt x="744" y="751"/>
                      <a:pt x="676" y="774"/>
                      <a:pt x="610" y="774"/>
                    </a:cubicBezTo>
                    <a:cubicBezTo>
                      <a:pt x="535" y="774"/>
                      <a:pt x="463" y="744"/>
                      <a:pt x="418" y="680"/>
                    </a:cubicBezTo>
                    <a:cubicBezTo>
                      <a:pt x="383" y="680"/>
                      <a:pt x="383" y="651"/>
                      <a:pt x="383" y="651"/>
                    </a:cubicBezTo>
                    <a:cubicBezTo>
                      <a:pt x="326" y="736"/>
                      <a:pt x="270" y="828"/>
                      <a:pt x="206" y="913"/>
                    </a:cubicBezTo>
                    <a:cubicBezTo>
                      <a:pt x="206" y="913"/>
                      <a:pt x="241" y="913"/>
                      <a:pt x="241" y="948"/>
                    </a:cubicBezTo>
                    <a:cubicBezTo>
                      <a:pt x="383" y="977"/>
                      <a:pt x="475" y="1154"/>
                      <a:pt x="418" y="1302"/>
                    </a:cubicBezTo>
                    <a:cubicBezTo>
                      <a:pt x="390" y="1415"/>
                      <a:pt x="272" y="1496"/>
                      <a:pt x="154" y="1496"/>
                    </a:cubicBezTo>
                    <a:cubicBezTo>
                      <a:pt x="124" y="1496"/>
                      <a:pt x="93" y="1491"/>
                      <a:pt x="64" y="1479"/>
                    </a:cubicBezTo>
                    <a:lnTo>
                      <a:pt x="29" y="1479"/>
                    </a:lnTo>
                    <a:cubicBezTo>
                      <a:pt x="29" y="1564"/>
                      <a:pt x="1" y="1684"/>
                      <a:pt x="29" y="1797"/>
                    </a:cubicBezTo>
                    <a:lnTo>
                      <a:pt x="64" y="1797"/>
                    </a:lnTo>
                    <a:cubicBezTo>
                      <a:pt x="89" y="1788"/>
                      <a:pt x="113" y="1783"/>
                      <a:pt x="138" y="1783"/>
                    </a:cubicBezTo>
                    <a:cubicBezTo>
                      <a:pt x="254" y="1783"/>
                      <a:pt x="359" y="1887"/>
                      <a:pt x="383" y="2010"/>
                    </a:cubicBezTo>
                    <a:cubicBezTo>
                      <a:pt x="418" y="2151"/>
                      <a:pt x="326" y="2300"/>
                      <a:pt x="178" y="2328"/>
                    </a:cubicBezTo>
                    <a:lnTo>
                      <a:pt x="149" y="2363"/>
                    </a:lnTo>
                    <a:cubicBezTo>
                      <a:pt x="178" y="2448"/>
                      <a:pt x="241" y="2569"/>
                      <a:pt x="298" y="2653"/>
                    </a:cubicBezTo>
                    <a:cubicBezTo>
                      <a:pt x="298" y="2653"/>
                      <a:pt x="298" y="2625"/>
                      <a:pt x="326" y="2625"/>
                    </a:cubicBezTo>
                    <a:cubicBezTo>
                      <a:pt x="378" y="2573"/>
                      <a:pt x="441" y="2550"/>
                      <a:pt x="502" y="2550"/>
                    </a:cubicBezTo>
                    <a:cubicBezTo>
                      <a:pt x="582" y="2550"/>
                      <a:pt x="660" y="2589"/>
                      <a:pt x="708" y="2653"/>
                    </a:cubicBezTo>
                    <a:cubicBezTo>
                      <a:pt x="828" y="2774"/>
                      <a:pt x="828" y="2951"/>
                      <a:pt x="708" y="3035"/>
                    </a:cubicBezTo>
                    <a:lnTo>
                      <a:pt x="680" y="3071"/>
                    </a:lnTo>
                    <a:cubicBezTo>
                      <a:pt x="772" y="3156"/>
                      <a:pt x="857" y="3212"/>
                      <a:pt x="949" y="3276"/>
                    </a:cubicBezTo>
                    <a:cubicBezTo>
                      <a:pt x="949" y="3248"/>
                      <a:pt x="949" y="3248"/>
                      <a:pt x="977" y="3212"/>
                    </a:cubicBezTo>
                    <a:cubicBezTo>
                      <a:pt x="1000" y="3100"/>
                      <a:pt x="1116" y="3018"/>
                      <a:pt x="1238" y="3018"/>
                    </a:cubicBezTo>
                    <a:cubicBezTo>
                      <a:pt x="1269" y="3018"/>
                      <a:pt x="1300" y="3024"/>
                      <a:pt x="1331" y="3035"/>
                    </a:cubicBezTo>
                    <a:cubicBezTo>
                      <a:pt x="1479" y="3099"/>
                      <a:pt x="1536" y="3248"/>
                      <a:pt x="1508" y="3389"/>
                    </a:cubicBezTo>
                    <a:cubicBezTo>
                      <a:pt x="1508" y="3425"/>
                      <a:pt x="1508" y="3425"/>
                      <a:pt x="1479" y="3453"/>
                    </a:cubicBezTo>
                    <a:lnTo>
                      <a:pt x="1833" y="3453"/>
                    </a:lnTo>
                    <a:cubicBezTo>
                      <a:pt x="1833" y="3453"/>
                      <a:pt x="1833" y="3425"/>
                      <a:pt x="1798" y="3425"/>
                    </a:cubicBezTo>
                    <a:cubicBezTo>
                      <a:pt x="1769" y="3276"/>
                      <a:pt x="1890" y="3127"/>
                      <a:pt x="2038" y="3071"/>
                    </a:cubicBezTo>
                    <a:cubicBezTo>
                      <a:pt x="2056" y="3067"/>
                      <a:pt x="2074" y="3065"/>
                      <a:pt x="2091" y="3065"/>
                    </a:cubicBezTo>
                    <a:cubicBezTo>
                      <a:pt x="2219" y="3065"/>
                      <a:pt x="2332" y="3173"/>
                      <a:pt x="2364" y="3304"/>
                    </a:cubicBezTo>
                    <a:lnTo>
                      <a:pt x="2364" y="3333"/>
                    </a:lnTo>
                    <a:cubicBezTo>
                      <a:pt x="2477" y="3304"/>
                      <a:pt x="2569" y="3248"/>
                      <a:pt x="2682" y="3184"/>
                    </a:cubicBezTo>
                    <a:cubicBezTo>
                      <a:pt x="2654" y="3184"/>
                      <a:pt x="2654" y="3184"/>
                      <a:pt x="2654" y="3156"/>
                    </a:cubicBezTo>
                    <a:cubicBezTo>
                      <a:pt x="2540" y="3035"/>
                      <a:pt x="2540" y="2859"/>
                      <a:pt x="2654" y="2774"/>
                    </a:cubicBezTo>
                    <a:cubicBezTo>
                      <a:pt x="2714" y="2714"/>
                      <a:pt x="2788" y="2683"/>
                      <a:pt x="2862" y="2683"/>
                    </a:cubicBezTo>
                    <a:cubicBezTo>
                      <a:pt x="2937" y="2683"/>
                      <a:pt x="3011" y="2714"/>
                      <a:pt x="3071" y="2774"/>
                    </a:cubicBezTo>
                    <a:cubicBezTo>
                      <a:pt x="3071" y="2802"/>
                      <a:pt x="3071" y="2802"/>
                      <a:pt x="3099" y="2830"/>
                    </a:cubicBezTo>
                    <a:cubicBezTo>
                      <a:pt x="3156" y="2717"/>
                      <a:pt x="3213" y="2625"/>
                      <a:pt x="3276" y="2540"/>
                    </a:cubicBezTo>
                    <a:cubicBezTo>
                      <a:pt x="3248" y="2540"/>
                      <a:pt x="3248" y="2540"/>
                      <a:pt x="3213" y="2505"/>
                    </a:cubicBezTo>
                    <a:cubicBezTo>
                      <a:pt x="3071" y="2477"/>
                      <a:pt x="2979" y="2300"/>
                      <a:pt x="3036" y="2151"/>
                    </a:cubicBezTo>
                    <a:cubicBezTo>
                      <a:pt x="3086" y="2039"/>
                      <a:pt x="3191" y="1957"/>
                      <a:pt x="3303" y="1957"/>
                    </a:cubicBezTo>
                    <a:cubicBezTo>
                      <a:pt x="3331" y="1957"/>
                      <a:pt x="3360" y="1963"/>
                      <a:pt x="3389" y="1974"/>
                    </a:cubicBezTo>
                    <a:cubicBezTo>
                      <a:pt x="3425" y="1974"/>
                      <a:pt x="3425" y="1974"/>
                      <a:pt x="3453" y="2010"/>
                    </a:cubicBezTo>
                    <a:lnTo>
                      <a:pt x="3453" y="1656"/>
                    </a:lnTo>
                    <a:cubicBezTo>
                      <a:pt x="3453" y="1656"/>
                      <a:pt x="3425" y="1656"/>
                      <a:pt x="3425" y="1684"/>
                    </a:cubicBezTo>
                    <a:cubicBezTo>
                      <a:pt x="3407" y="1687"/>
                      <a:pt x="3390" y="1688"/>
                      <a:pt x="3373" y="1688"/>
                    </a:cubicBezTo>
                    <a:cubicBezTo>
                      <a:pt x="3220" y="1688"/>
                      <a:pt x="3097" y="1578"/>
                      <a:pt x="3071" y="1444"/>
                    </a:cubicBezTo>
                    <a:cubicBezTo>
                      <a:pt x="3036" y="1302"/>
                      <a:pt x="3128" y="1154"/>
                      <a:pt x="3276" y="1125"/>
                    </a:cubicBezTo>
                    <a:cubicBezTo>
                      <a:pt x="3305" y="1090"/>
                      <a:pt x="3305" y="1090"/>
                      <a:pt x="3333" y="1090"/>
                    </a:cubicBezTo>
                    <a:cubicBezTo>
                      <a:pt x="3276" y="1005"/>
                      <a:pt x="3248" y="885"/>
                      <a:pt x="3156" y="800"/>
                    </a:cubicBezTo>
                    <a:lnTo>
                      <a:pt x="3156" y="828"/>
                    </a:lnTo>
                    <a:cubicBezTo>
                      <a:pt x="3104" y="880"/>
                      <a:pt x="3041" y="903"/>
                      <a:pt x="2978" y="903"/>
                    </a:cubicBezTo>
                    <a:cubicBezTo>
                      <a:pt x="2894" y="903"/>
                      <a:pt x="2810" y="864"/>
                      <a:pt x="2746" y="800"/>
                    </a:cubicBezTo>
                    <a:cubicBezTo>
                      <a:pt x="2625" y="680"/>
                      <a:pt x="2654" y="503"/>
                      <a:pt x="2774" y="418"/>
                    </a:cubicBezTo>
                    <a:cubicBezTo>
                      <a:pt x="2774" y="383"/>
                      <a:pt x="2774" y="383"/>
                      <a:pt x="2802" y="383"/>
                    </a:cubicBezTo>
                    <a:cubicBezTo>
                      <a:pt x="2717" y="326"/>
                      <a:pt x="2597" y="241"/>
                      <a:pt x="2505" y="206"/>
                    </a:cubicBezTo>
                    <a:lnTo>
                      <a:pt x="2505" y="241"/>
                    </a:lnTo>
                    <a:cubicBezTo>
                      <a:pt x="2460" y="354"/>
                      <a:pt x="2357" y="435"/>
                      <a:pt x="2242" y="435"/>
                    </a:cubicBezTo>
                    <a:cubicBezTo>
                      <a:pt x="2212" y="435"/>
                      <a:pt x="2182" y="429"/>
                      <a:pt x="2151" y="418"/>
                    </a:cubicBezTo>
                    <a:cubicBezTo>
                      <a:pt x="2010" y="354"/>
                      <a:pt x="1918" y="206"/>
                      <a:pt x="1946" y="64"/>
                    </a:cubicBezTo>
                    <a:cubicBezTo>
                      <a:pt x="1946" y="29"/>
                      <a:pt x="1975" y="29"/>
                      <a:pt x="1975" y="29"/>
                    </a:cubicBezTo>
                    <a:cubicBezTo>
                      <a:pt x="1861" y="1"/>
                      <a:pt x="1741" y="1"/>
                      <a:pt x="1621" y="1"/>
                    </a:cubicBezTo>
                    <a:close/>
                  </a:path>
                </a:pathLst>
              </a:custGeom>
              <a:solidFill>
                <a:srgbClr val="ABC8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2888365" y="2020360"/>
                <a:ext cx="77821" cy="70884"/>
              </a:xfrm>
              <a:custGeom>
                <a:rect b="b" l="l" r="r" t="t"/>
                <a:pathLst>
                  <a:path extrusionOk="0" h="2095" w="2300">
                    <a:moveTo>
                      <a:pt x="1118" y="57"/>
                    </a:moveTo>
                    <a:cubicBezTo>
                      <a:pt x="1415" y="57"/>
                      <a:pt x="1677" y="178"/>
                      <a:pt x="1854" y="383"/>
                    </a:cubicBezTo>
                    <a:cubicBezTo>
                      <a:pt x="2236" y="800"/>
                      <a:pt x="2207" y="1416"/>
                      <a:pt x="1797" y="1798"/>
                    </a:cubicBezTo>
                    <a:cubicBezTo>
                      <a:pt x="1620" y="1946"/>
                      <a:pt x="1380" y="2038"/>
                      <a:pt x="1146" y="2038"/>
                    </a:cubicBezTo>
                    <a:cubicBezTo>
                      <a:pt x="884" y="2038"/>
                      <a:pt x="616" y="1918"/>
                      <a:pt x="410" y="1713"/>
                    </a:cubicBezTo>
                    <a:cubicBezTo>
                      <a:pt x="57" y="1295"/>
                      <a:pt x="85" y="680"/>
                      <a:pt x="467" y="326"/>
                    </a:cubicBezTo>
                    <a:cubicBezTo>
                      <a:pt x="644" y="149"/>
                      <a:pt x="884" y="57"/>
                      <a:pt x="1118" y="57"/>
                    </a:cubicBezTo>
                    <a:close/>
                    <a:moveTo>
                      <a:pt x="1118" y="1"/>
                    </a:moveTo>
                    <a:cubicBezTo>
                      <a:pt x="884" y="1"/>
                      <a:pt x="616" y="93"/>
                      <a:pt x="439" y="269"/>
                    </a:cubicBezTo>
                    <a:cubicBezTo>
                      <a:pt x="0" y="652"/>
                      <a:pt x="0" y="1331"/>
                      <a:pt x="382" y="1741"/>
                    </a:cubicBezTo>
                    <a:cubicBezTo>
                      <a:pt x="587" y="1974"/>
                      <a:pt x="849" y="2095"/>
                      <a:pt x="1146" y="2095"/>
                    </a:cubicBezTo>
                    <a:cubicBezTo>
                      <a:pt x="1415" y="2095"/>
                      <a:pt x="1648" y="2003"/>
                      <a:pt x="1854" y="1826"/>
                    </a:cubicBezTo>
                    <a:cubicBezTo>
                      <a:pt x="2264" y="1444"/>
                      <a:pt x="2299" y="800"/>
                      <a:pt x="1910" y="354"/>
                    </a:cubicBezTo>
                    <a:cubicBezTo>
                      <a:pt x="1705" y="149"/>
                      <a:pt x="1415" y="1"/>
                      <a:pt x="1118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2715768" y="2042387"/>
                <a:ext cx="179562" cy="179562"/>
              </a:xfrm>
              <a:custGeom>
                <a:rect b="b" l="l" r="r" t="t"/>
                <a:pathLst>
                  <a:path extrusionOk="0" h="5307" w="5307">
                    <a:moveTo>
                      <a:pt x="2625" y="861"/>
                    </a:moveTo>
                    <a:cubicBezTo>
                      <a:pt x="3132" y="861"/>
                      <a:pt x="3636" y="1078"/>
                      <a:pt x="3976" y="1500"/>
                    </a:cubicBezTo>
                    <a:cubicBezTo>
                      <a:pt x="4627" y="2271"/>
                      <a:pt x="4535" y="3389"/>
                      <a:pt x="3799" y="4040"/>
                    </a:cubicBezTo>
                    <a:cubicBezTo>
                      <a:pt x="3475" y="4312"/>
                      <a:pt x="3075" y="4447"/>
                      <a:pt x="2675" y="4447"/>
                    </a:cubicBezTo>
                    <a:cubicBezTo>
                      <a:pt x="2168" y="4447"/>
                      <a:pt x="1659" y="4230"/>
                      <a:pt x="1295" y="3799"/>
                    </a:cubicBezTo>
                    <a:cubicBezTo>
                      <a:pt x="644" y="3064"/>
                      <a:pt x="736" y="1918"/>
                      <a:pt x="1472" y="1295"/>
                    </a:cubicBezTo>
                    <a:cubicBezTo>
                      <a:pt x="1801" y="1004"/>
                      <a:pt x="2214" y="861"/>
                      <a:pt x="2625" y="861"/>
                    </a:cubicBezTo>
                    <a:close/>
                    <a:moveTo>
                      <a:pt x="2590" y="1"/>
                    </a:moveTo>
                    <a:lnTo>
                      <a:pt x="2590" y="29"/>
                    </a:lnTo>
                    <a:cubicBezTo>
                      <a:pt x="2653" y="262"/>
                      <a:pt x="2476" y="503"/>
                      <a:pt x="2236" y="559"/>
                    </a:cubicBezTo>
                    <a:cubicBezTo>
                      <a:pt x="2217" y="562"/>
                      <a:pt x="2198" y="563"/>
                      <a:pt x="2179" y="563"/>
                    </a:cubicBezTo>
                    <a:cubicBezTo>
                      <a:pt x="1966" y="563"/>
                      <a:pt x="1767" y="420"/>
                      <a:pt x="1741" y="206"/>
                    </a:cubicBezTo>
                    <a:lnTo>
                      <a:pt x="1741" y="149"/>
                    </a:lnTo>
                    <a:cubicBezTo>
                      <a:pt x="1564" y="206"/>
                      <a:pt x="1415" y="262"/>
                      <a:pt x="1267" y="354"/>
                    </a:cubicBezTo>
                    <a:cubicBezTo>
                      <a:pt x="1267" y="383"/>
                      <a:pt x="1295" y="383"/>
                      <a:pt x="1295" y="383"/>
                    </a:cubicBezTo>
                    <a:cubicBezTo>
                      <a:pt x="1472" y="588"/>
                      <a:pt x="1444" y="856"/>
                      <a:pt x="1267" y="998"/>
                    </a:cubicBezTo>
                    <a:cubicBezTo>
                      <a:pt x="1188" y="1077"/>
                      <a:pt x="1086" y="1115"/>
                      <a:pt x="983" y="1115"/>
                    </a:cubicBezTo>
                    <a:cubicBezTo>
                      <a:pt x="855" y="1115"/>
                      <a:pt x="727" y="1055"/>
                      <a:pt x="644" y="941"/>
                    </a:cubicBezTo>
                    <a:cubicBezTo>
                      <a:pt x="616" y="941"/>
                      <a:pt x="616" y="941"/>
                      <a:pt x="616" y="913"/>
                    </a:cubicBezTo>
                    <a:cubicBezTo>
                      <a:pt x="503" y="1062"/>
                      <a:pt x="411" y="1175"/>
                      <a:pt x="326" y="1323"/>
                    </a:cubicBezTo>
                    <a:cubicBezTo>
                      <a:pt x="354" y="1323"/>
                      <a:pt x="354" y="1352"/>
                      <a:pt x="382" y="1352"/>
                    </a:cubicBezTo>
                    <a:cubicBezTo>
                      <a:pt x="588" y="1444"/>
                      <a:pt x="708" y="1677"/>
                      <a:pt x="644" y="1918"/>
                    </a:cubicBezTo>
                    <a:cubicBezTo>
                      <a:pt x="579" y="2098"/>
                      <a:pt x="425" y="2210"/>
                      <a:pt x="248" y="2210"/>
                    </a:cubicBezTo>
                    <a:cubicBezTo>
                      <a:pt x="195" y="2210"/>
                      <a:pt x="140" y="2200"/>
                      <a:pt x="85" y="2179"/>
                    </a:cubicBezTo>
                    <a:cubicBezTo>
                      <a:pt x="57" y="2179"/>
                      <a:pt x="57" y="2151"/>
                      <a:pt x="29" y="2151"/>
                    </a:cubicBezTo>
                    <a:cubicBezTo>
                      <a:pt x="0" y="2328"/>
                      <a:pt x="0" y="2505"/>
                      <a:pt x="0" y="2653"/>
                    </a:cubicBezTo>
                    <a:lnTo>
                      <a:pt x="57" y="2653"/>
                    </a:lnTo>
                    <a:cubicBezTo>
                      <a:pt x="77" y="2651"/>
                      <a:pt x="96" y="2650"/>
                      <a:pt x="116" y="2650"/>
                    </a:cubicBezTo>
                    <a:cubicBezTo>
                      <a:pt x="325" y="2650"/>
                      <a:pt x="508" y="2787"/>
                      <a:pt x="559" y="3007"/>
                    </a:cubicBezTo>
                    <a:cubicBezTo>
                      <a:pt x="588" y="3241"/>
                      <a:pt x="439" y="3474"/>
                      <a:pt x="206" y="3509"/>
                    </a:cubicBezTo>
                    <a:lnTo>
                      <a:pt x="149" y="3509"/>
                    </a:lnTo>
                    <a:cubicBezTo>
                      <a:pt x="206" y="3686"/>
                      <a:pt x="290" y="3828"/>
                      <a:pt x="382" y="4005"/>
                    </a:cubicBezTo>
                    <a:cubicBezTo>
                      <a:pt x="382" y="3976"/>
                      <a:pt x="411" y="3976"/>
                      <a:pt x="411" y="3948"/>
                    </a:cubicBezTo>
                    <a:cubicBezTo>
                      <a:pt x="488" y="3883"/>
                      <a:pt x="587" y="3852"/>
                      <a:pt x="688" y="3852"/>
                    </a:cubicBezTo>
                    <a:cubicBezTo>
                      <a:pt x="818" y="3852"/>
                      <a:pt x="949" y="3905"/>
                      <a:pt x="1033" y="4005"/>
                    </a:cubicBezTo>
                    <a:cubicBezTo>
                      <a:pt x="1175" y="4181"/>
                      <a:pt x="1175" y="4479"/>
                      <a:pt x="970" y="4627"/>
                    </a:cubicBezTo>
                    <a:lnTo>
                      <a:pt x="941" y="4655"/>
                    </a:lnTo>
                    <a:cubicBezTo>
                      <a:pt x="1062" y="4776"/>
                      <a:pt x="1210" y="4889"/>
                      <a:pt x="1352" y="4981"/>
                    </a:cubicBezTo>
                    <a:cubicBezTo>
                      <a:pt x="1352" y="4953"/>
                      <a:pt x="1387" y="4924"/>
                      <a:pt x="1387" y="4889"/>
                    </a:cubicBezTo>
                    <a:cubicBezTo>
                      <a:pt x="1431" y="4731"/>
                      <a:pt x="1597" y="4627"/>
                      <a:pt x="1781" y="4627"/>
                    </a:cubicBezTo>
                    <a:cubicBezTo>
                      <a:pt x="1835" y="4627"/>
                      <a:pt x="1891" y="4636"/>
                      <a:pt x="1946" y="4655"/>
                    </a:cubicBezTo>
                    <a:cubicBezTo>
                      <a:pt x="2151" y="4712"/>
                      <a:pt x="2271" y="4981"/>
                      <a:pt x="2208" y="5214"/>
                    </a:cubicBezTo>
                    <a:cubicBezTo>
                      <a:pt x="2208" y="5214"/>
                      <a:pt x="2179" y="5243"/>
                      <a:pt x="2179" y="5278"/>
                    </a:cubicBezTo>
                    <a:cubicBezTo>
                      <a:pt x="2356" y="5306"/>
                      <a:pt x="2533" y="5306"/>
                      <a:pt x="2710" y="5306"/>
                    </a:cubicBezTo>
                    <a:cubicBezTo>
                      <a:pt x="2682" y="5306"/>
                      <a:pt x="2682" y="5278"/>
                      <a:pt x="2682" y="5243"/>
                    </a:cubicBezTo>
                    <a:cubicBezTo>
                      <a:pt x="2625" y="5009"/>
                      <a:pt x="2802" y="4776"/>
                      <a:pt x="3035" y="4747"/>
                    </a:cubicBezTo>
                    <a:cubicBezTo>
                      <a:pt x="3058" y="4744"/>
                      <a:pt x="3081" y="4742"/>
                      <a:pt x="3104" y="4742"/>
                    </a:cubicBezTo>
                    <a:cubicBezTo>
                      <a:pt x="3314" y="4742"/>
                      <a:pt x="3512" y="4884"/>
                      <a:pt x="3538" y="5101"/>
                    </a:cubicBezTo>
                    <a:lnTo>
                      <a:pt x="3538" y="5158"/>
                    </a:lnTo>
                    <a:cubicBezTo>
                      <a:pt x="3714" y="5129"/>
                      <a:pt x="3863" y="5037"/>
                      <a:pt x="4005" y="4953"/>
                    </a:cubicBezTo>
                    <a:cubicBezTo>
                      <a:pt x="4005" y="4924"/>
                      <a:pt x="3976" y="4924"/>
                      <a:pt x="3976" y="4889"/>
                    </a:cubicBezTo>
                    <a:cubicBezTo>
                      <a:pt x="3799" y="4712"/>
                      <a:pt x="3828" y="4450"/>
                      <a:pt x="4005" y="4273"/>
                    </a:cubicBezTo>
                    <a:cubicBezTo>
                      <a:pt x="4081" y="4209"/>
                      <a:pt x="4181" y="4178"/>
                      <a:pt x="4282" y="4178"/>
                    </a:cubicBezTo>
                    <a:cubicBezTo>
                      <a:pt x="4412" y="4178"/>
                      <a:pt x="4543" y="4230"/>
                      <a:pt x="4627" y="4330"/>
                    </a:cubicBezTo>
                    <a:cubicBezTo>
                      <a:pt x="4655" y="4358"/>
                      <a:pt x="4655" y="4358"/>
                      <a:pt x="4684" y="4394"/>
                    </a:cubicBezTo>
                    <a:cubicBezTo>
                      <a:pt x="4776" y="4273"/>
                      <a:pt x="4889" y="4125"/>
                      <a:pt x="4981" y="3948"/>
                    </a:cubicBezTo>
                    <a:lnTo>
                      <a:pt x="4889" y="3948"/>
                    </a:lnTo>
                    <a:cubicBezTo>
                      <a:pt x="4684" y="3863"/>
                      <a:pt x="4570" y="3594"/>
                      <a:pt x="4627" y="3389"/>
                    </a:cubicBezTo>
                    <a:cubicBezTo>
                      <a:pt x="4693" y="3206"/>
                      <a:pt x="4855" y="3093"/>
                      <a:pt x="5034" y="3093"/>
                    </a:cubicBezTo>
                    <a:cubicBezTo>
                      <a:pt x="5084" y="3093"/>
                      <a:pt x="5135" y="3102"/>
                      <a:pt x="5186" y="3120"/>
                    </a:cubicBezTo>
                    <a:cubicBezTo>
                      <a:pt x="5214" y="3120"/>
                      <a:pt x="5243" y="3120"/>
                      <a:pt x="5243" y="3156"/>
                    </a:cubicBezTo>
                    <a:cubicBezTo>
                      <a:pt x="5278" y="2979"/>
                      <a:pt x="5306" y="2802"/>
                      <a:pt x="5306" y="2625"/>
                    </a:cubicBezTo>
                    <a:cubicBezTo>
                      <a:pt x="5278" y="2625"/>
                      <a:pt x="5243" y="2625"/>
                      <a:pt x="5214" y="2653"/>
                    </a:cubicBezTo>
                    <a:cubicBezTo>
                      <a:pt x="5195" y="2656"/>
                      <a:pt x="5177" y="2657"/>
                      <a:pt x="5158" y="2657"/>
                    </a:cubicBezTo>
                    <a:cubicBezTo>
                      <a:pt x="4948" y="2657"/>
                      <a:pt x="4770" y="2512"/>
                      <a:pt x="4712" y="2271"/>
                    </a:cubicBezTo>
                    <a:cubicBezTo>
                      <a:pt x="4684" y="2031"/>
                      <a:pt x="4832" y="1826"/>
                      <a:pt x="5066" y="1769"/>
                    </a:cubicBezTo>
                    <a:lnTo>
                      <a:pt x="5129" y="1769"/>
                    </a:lnTo>
                    <a:cubicBezTo>
                      <a:pt x="5066" y="1592"/>
                      <a:pt x="4981" y="1444"/>
                      <a:pt x="4889" y="1295"/>
                    </a:cubicBezTo>
                    <a:lnTo>
                      <a:pt x="4861" y="1323"/>
                    </a:lnTo>
                    <a:cubicBezTo>
                      <a:pt x="4779" y="1405"/>
                      <a:pt x="4674" y="1443"/>
                      <a:pt x="4569" y="1443"/>
                    </a:cubicBezTo>
                    <a:cubicBezTo>
                      <a:pt x="4447" y="1443"/>
                      <a:pt x="4325" y="1391"/>
                      <a:pt x="4245" y="1295"/>
                    </a:cubicBezTo>
                    <a:cubicBezTo>
                      <a:pt x="4096" y="1090"/>
                      <a:pt x="4096" y="821"/>
                      <a:pt x="4302" y="680"/>
                    </a:cubicBezTo>
                    <a:cubicBezTo>
                      <a:pt x="4302" y="644"/>
                      <a:pt x="4330" y="644"/>
                      <a:pt x="4330" y="616"/>
                    </a:cubicBezTo>
                    <a:cubicBezTo>
                      <a:pt x="4217" y="531"/>
                      <a:pt x="4068" y="411"/>
                      <a:pt x="3920" y="326"/>
                    </a:cubicBezTo>
                    <a:cubicBezTo>
                      <a:pt x="3891" y="354"/>
                      <a:pt x="3891" y="354"/>
                      <a:pt x="3891" y="383"/>
                    </a:cubicBezTo>
                    <a:cubicBezTo>
                      <a:pt x="3842" y="563"/>
                      <a:pt x="3675" y="675"/>
                      <a:pt x="3494" y="675"/>
                    </a:cubicBezTo>
                    <a:cubicBezTo>
                      <a:pt x="3441" y="675"/>
                      <a:pt x="3386" y="665"/>
                      <a:pt x="3332" y="644"/>
                    </a:cubicBezTo>
                    <a:cubicBezTo>
                      <a:pt x="3120" y="559"/>
                      <a:pt x="2979" y="326"/>
                      <a:pt x="3064" y="85"/>
                    </a:cubicBezTo>
                    <a:cubicBezTo>
                      <a:pt x="3064" y="57"/>
                      <a:pt x="3092" y="57"/>
                      <a:pt x="3092" y="29"/>
                    </a:cubicBezTo>
                    <a:cubicBezTo>
                      <a:pt x="2915" y="1"/>
                      <a:pt x="2738" y="1"/>
                      <a:pt x="2590" y="1"/>
                    </a:cubicBezTo>
                    <a:close/>
                  </a:path>
                </a:pathLst>
              </a:custGeom>
              <a:solidFill>
                <a:srgbClr val="ABC8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2726765" y="2063061"/>
                <a:ext cx="156588" cy="138148"/>
              </a:xfrm>
              <a:custGeom>
                <a:rect b="b" l="l" r="r" t="t"/>
                <a:pathLst>
                  <a:path extrusionOk="0" h="4083" w="4628">
                    <a:moveTo>
                      <a:pt x="2326" y="675"/>
                    </a:moveTo>
                    <a:cubicBezTo>
                      <a:pt x="2813" y="675"/>
                      <a:pt x="3291" y="946"/>
                      <a:pt x="3538" y="1420"/>
                    </a:cubicBezTo>
                    <a:cubicBezTo>
                      <a:pt x="3856" y="2099"/>
                      <a:pt x="3623" y="2927"/>
                      <a:pt x="2944" y="3280"/>
                    </a:cubicBezTo>
                    <a:cubicBezTo>
                      <a:pt x="2749" y="3374"/>
                      <a:pt x="2545" y="3418"/>
                      <a:pt x="2345" y="3418"/>
                    </a:cubicBezTo>
                    <a:cubicBezTo>
                      <a:pt x="1847" y="3418"/>
                      <a:pt x="1371" y="3142"/>
                      <a:pt x="1119" y="2658"/>
                    </a:cubicBezTo>
                    <a:cubicBezTo>
                      <a:pt x="765" y="1979"/>
                      <a:pt x="1027" y="1158"/>
                      <a:pt x="1706" y="833"/>
                    </a:cubicBezTo>
                    <a:cubicBezTo>
                      <a:pt x="1902" y="726"/>
                      <a:pt x="2115" y="675"/>
                      <a:pt x="2326" y="675"/>
                    </a:cubicBezTo>
                    <a:close/>
                    <a:moveTo>
                      <a:pt x="2277" y="0"/>
                    </a:moveTo>
                    <a:cubicBezTo>
                      <a:pt x="1975" y="0"/>
                      <a:pt x="1669" y="68"/>
                      <a:pt x="1380" y="210"/>
                    </a:cubicBezTo>
                    <a:cubicBezTo>
                      <a:pt x="411" y="712"/>
                      <a:pt x="1" y="1950"/>
                      <a:pt x="531" y="2955"/>
                    </a:cubicBezTo>
                    <a:cubicBezTo>
                      <a:pt x="883" y="3668"/>
                      <a:pt x="1609" y="4082"/>
                      <a:pt x="2350" y="4082"/>
                    </a:cubicBezTo>
                    <a:cubicBezTo>
                      <a:pt x="2653" y="4082"/>
                      <a:pt x="2958" y="4013"/>
                      <a:pt x="3241" y="3868"/>
                    </a:cubicBezTo>
                    <a:cubicBezTo>
                      <a:pt x="4245" y="3365"/>
                      <a:pt x="4627" y="2127"/>
                      <a:pt x="4125" y="1130"/>
                    </a:cubicBezTo>
                    <a:cubicBezTo>
                      <a:pt x="3747" y="414"/>
                      <a:pt x="3025" y="0"/>
                      <a:pt x="2277" y="0"/>
                    </a:cubicBezTo>
                    <a:close/>
                  </a:path>
                </a:pathLst>
              </a:custGeom>
              <a:solidFill>
                <a:srgbClr val="ABC8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2748555" y="2076121"/>
                <a:ext cx="113719" cy="111825"/>
              </a:xfrm>
              <a:custGeom>
                <a:rect b="b" l="l" r="r" t="t"/>
                <a:pathLst>
                  <a:path extrusionOk="0" h="3305" w="3361">
                    <a:moveTo>
                      <a:pt x="1656" y="65"/>
                    </a:moveTo>
                    <a:cubicBezTo>
                      <a:pt x="2243" y="65"/>
                      <a:pt x="2802" y="418"/>
                      <a:pt x="3071" y="949"/>
                    </a:cubicBezTo>
                    <a:cubicBezTo>
                      <a:pt x="3276" y="1331"/>
                      <a:pt x="3304" y="1770"/>
                      <a:pt x="3156" y="2159"/>
                    </a:cubicBezTo>
                    <a:cubicBezTo>
                      <a:pt x="3036" y="2569"/>
                      <a:pt x="2774" y="2894"/>
                      <a:pt x="2392" y="3071"/>
                    </a:cubicBezTo>
                    <a:cubicBezTo>
                      <a:pt x="2187" y="3184"/>
                      <a:pt x="1946" y="3248"/>
                      <a:pt x="1713" y="3248"/>
                    </a:cubicBezTo>
                    <a:cubicBezTo>
                      <a:pt x="1090" y="3248"/>
                      <a:pt x="559" y="2894"/>
                      <a:pt x="269" y="2364"/>
                    </a:cubicBezTo>
                    <a:cubicBezTo>
                      <a:pt x="93" y="1982"/>
                      <a:pt x="64" y="1536"/>
                      <a:pt x="177" y="1154"/>
                    </a:cubicBezTo>
                    <a:cubicBezTo>
                      <a:pt x="298" y="744"/>
                      <a:pt x="595" y="418"/>
                      <a:pt x="949" y="242"/>
                    </a:cubicBezTo>
                    <a:cubicBezTo>
                      <a:pt x="1182" y="121"/>
                      <a:pt x="1415" y="65"/>
                      <a:pt x="1656" y="65"/>
                    </a:cubicBezTo>
                    <a:close/>
                    <a:moveTo>
                      <a:pt x="1656" y="1"/>
                    </a:moveTo>
                    <a:cubicBezTo>
                      <a:pt x="1387" y="1"/>
                      <a:pt x="1154" y="65"/>
                      <a:pt x="913" y="178"/>
                    </a:cubicBezTo>
                    <a:cubicBezTo>
                      <a:pt x="531" y="390"/>
                      <a:pt x="269" y="708"/>
                      <a:pt x="121" y="1126"/>
                    </a:cubicBezTo>
                    <a:cubicBezTo>
                      <a:pt x="1" y="1536"/>
                      <a:pt x="29" y="2010"/>
                      <a:pt x="241" y="2392"/>
                    </a:cubicBezTo>
                    <a:cubicBezTo>
                      <a:pt x="503" y="2951"/>
                      <a:pt x="1062" y="3305"/>
                      <a:pt x="1713" y="3305"/>
                    </a:cubicBezTo>
                    <a:cubicBezTo>
                      <a:pt x="1946" y="3305"/>
                      <a:pt x="2187" y="3248"/>
                      <a:pt x="2420" y="3128"/>
                    </a:cubicBezTo>
                    <a:cubicBezTo>
                      <a:pt x="2802" y="2923"/>
                      <a:pt x="3099" y="2597"/>
                      <a:pt x="3212" y="2187"/>
                    </a:cubicBezTo>
                    <a:cubicBezTo>
                      <a:pt x="3361" y="1770"/>
                      <a:pt x="3333" y="1331"/>
                      <a:pt x="3127" y="921"/>
                    </a:cubicBezTo>
                    <a:cubicBezTo>
                      <a:pt x="2830" y="355"/>
                      <a:pt x="2271" y="1"/>
                      <a:pt x="1656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" name="Google Shape;549;p35"/>
            <p:cNvGrpSpPr/>
            <p:nvPr/>
          </p:nvGrpSpPr>
          <p:grpSpPr>
            <a:xfrm>
              <a:off x="1651226" y="2613461"/>
              <a:ext cx="390430" cy="432449"/>
              <a:chOff x="3306034" y="1949508"/>
              <a:chExt cx="175743" cy="194657"/>
            </a:xfrm>
          </p:grpSpPr>
          <p:sp>
            <p:nvSpPr>
              <p:cNvPr id="550" name="Google Shape;550;p35"/>
              <p:cNvSpPr/>
              <p:nvPr/>
            </p:nvSpPr>
            <p:spPr>
              <a:xfrm>
                <a:off x="3335979" y="1979047"/>
                <a:ext cx="113719" cy="156961"/>
              </a:xfrm>
              <a:custGeom>
                <a:rect b="b" l="l" r="r" t="t"/>
                <a:pathLst>
                  <a:path extrusionOk="0" h="4639" w="3361">
                    <a:moveTo>
                      <a:pt x="1704" y="1"/>
                    </a:moveTo>
                    <a:cubicBezTo>
                      <a:pt x="1639" y="1"/>
                      <a:pt x="1573" y="4"/>
                      <a:pt x="1507" y="12"/>
                    </a:cubicBezTo>
                    <a:cubicBezTo>
                      <a:pt x="708" y="104"/>
                      <a:pt x="92" y="748"/>
                      <a:pt x="35" y="1575"/>
                    </a:cubicBezTo>
                    <a:cubicBezTo>
                      <a:pt x="0" y="2134"/>
                      <a:pt x="269" y="2608"/>
                      <a:pt x="651" y="2934"/>
                    </a:cubicBezTo>
                    <a:cubicBezTo>
                      <a:pt x="884" y="3139"/>
                      <a:pt x="1061" y="3436"/>
                      <a:pt x="1097" y="3754"/>
                    </a:cubicBezTo>
                    <a:lnTo>
                      <a:pt x="1181" y="4405"/>
                    </a:lnTo>
                    <a:cubicBezTo>
                      <a:pt x="1181" y="4525"/>
                      <a:pt x="1302" y="4639"/>
                      <a:pt x="1450" y="4639"/>
                    </a:cubicBezTo>
                    <a:lnTo>
                      <a:pt x="1981" y="4639"/>
                    </a:lnTo>
                    <a:cubicBezTo>
                      <a:pt x="2122" y="4639"/>
                      <a:pt x="2243" y="4525"/>
                      <a:pt x="2243" y="4377"/>
                    </a:cubicBezTo>
                    <a:lnTo>
                      <a:pt x="2335" y="3754"/>
                    </a:lnTo>
                    <a:cubicBezTo>
                      <a:pt x="2363" y="3436"/>
                      <a:pt x="2511" y="3139"/>
                      <a:pt x="2745" y="2934"/>
                    </a:cubicBezTo>
                    <a:cubicBezTo>
                      <a:pt x="3127" y="2637"/>
                      <a:pt x="3360" y="2163"/>
                      <a:pt x="3360" y="1667"/>
                    </a:cubicBezTo>
                    <a:cubicBezTo>
                      <a:pt x="3334" y="729"/>
                      <a:pt x="2617" y="1"/>
                      <a:pt x="17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>
                <a:off x="3371879" y="2112055"/>
                <a:ext cx="44053" cy="32109"/>
              </a:xfrm>
              <a:custGeom>
                <a:rect b="b" l="l" r="r" t="t"/>
                <a:pathLst>
                  <a:path extrusionOk="0" h="949" w="1302">
                    <a:moveTo>
                      <a:pt x="0" y="0"/>
                    </a:moveTo>
                    <a:lnTo>
                      <a:pt x="0" y="297"/>
                    </a:lnTo>
                    <a:cubicBezTo>
                      <a:pt x="0" y="651"/>
                      <a:pt x="297" y="948"/>
                      <a:pt x="651" y="948"/>
                    </a:cubicBezTo>
                    <a:cubicBezTo>
                      <a:pt x="1005" y="920"/>
                      <a:pt x="1302" y="651"/>
                      <a:pt x="1302" y="269"/>
                    </a:cubicBezTo>
                    <a:lnTo>
                      <a:pt x="1302" y="0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3363014" y="2022762"/>
                <a:ext cx="58907" cy="95279"/>
              </a:xfrm>
              <a:custGeom>
                <a:rect b="b" l="l" r="r" t="t"/>
                <a:pathLst>
                  <a:path extrusionOk="0" h="2816" w="1741">
                    <a:moveTo>
                      <a:pt x="1210" y="163"/>
                    </a:moveTo>
                    <a:cubicBezTo>
                      <a:pt x="1238" y="198"/>
                      <a:pt x="1267" y="255"/>
                      <a:pt x="1267" y="283"/>
                    </a:cubicBezTo>
                    <a:cubicBezTo>
                      <a:pt x="1295" y="375"/>
                      <a:pt x="1295" y="432"/>
                      <a:pt x="1295" y="489"/>
                    </a:cubicBezTo>
                    <a:cubicBezTo>
                      <a:pt x="1267" y="552"/>
                      <a:pt x="1238" y="581"/>
                      <a:pt x="1182" y="581"/>
                    </a:cubicBezTo>
                    <a:cubicBezTo>
                      <a:pt x="1118" y="581"/>
                      <a:pt x="1090" y="552"/>
                      <a:pt x="1090" y="489"/>
                    </a:cubicBezTo>
                    <a:cubicBezTo>
                      <a:pt x="1062" y="460"/>
                      <a:pt x="1062" y="404"/>
                      <a:pt x="1090" y="340"/>
                    </a:cubicBezTo>
                    <a:cubicBezTo>
                      <a:pt x="1118" y="283"/>
                      <a:pt x="1147" y="227"/>
                      <a:pt x="1210" y="163"/>
                    </a:cubicBezTo>
                    <a:close/>
                    <a:moveTo>
                      <a:pt x="616" y="227"/>
                    </a:moveTo>
                    <a:cubicBezTo>
                      <a:pt x="680" y="255"/>
                      <a:pt x="708" y="340"/>
                      <a:pt x="736" y="404"/>
                    </a:cubicBezTo>
                    <a:cubicBezTo>
                      <a:pt x="736" y="489"/>
                      <a:pt x="736" y="552"/>
                      <a:pt x="680" y="609"/>
                    </a:cubicBezTo>
                    <a:cubicBezTo>
                      <a:pt x="663" y="642"/>
                      <a:pt x="625" y="656"/>
                      <a:pt x="584" y="656"/>
                    </a:cubicBezTo>
                    <a:cubicBezTo>
                      <a:pt x="556" y="656"/>
                      <a:pt x="526" y="649"/>
                      <a:pt x="503" y="637"/>
                    </a:cubicBezTo>
                    <a:cubicBezTo>
                      <a:pt x="474" y="609"/>
                      <a:pt x="474" y="581"/>
                      <a:pt x="439" y="517"/>
                    </a:cubicBezTo>
                    <a:cubicBezTo>
                      <a:pt x="439" y="432"/>
                      <a:pt x="503" y="283"/>
                      <a:pt x="616" y="227"/>
                    </a:cubicBezTo>
                    <a:close/>
                    <a:moveTo>
                      <a:pt x="995" y="0"/>
                    </a:moveTo>
                    <a:cubicBezTo>
                      <a:pt x="861" y="0"/>
                      <a:pt x="730" y="70"/>
                      <a:pt x="616" y="135"/>
                    </a:cubicBezTo>
                    <a:cubicBezTo>
                      <a:pt x="559" y="107"/>
                      <a:pt x="531" y="107"/>
                      <a:pt x="474" y="78"/>
                    </a:cubicBezTo>
                    <a:cubicBezTo>
                      <a:pt x="326" y="78"/>
                      <a:pt x="206" y="107"/>
                      <a:pt x="149" y="163"/>
                    </a:cubicBezTo>
                    <a:cubicBezTo>
                      <a:pt x="0" y="340"/>
                      <a:pt x="121" y="729"/>
                      <a:pt x="206" y="991"/>
                    </a:cubicBezTo>
                    <a:cubicBezTo>
                      <a:pt x="234" y="1047"/>
                      <a:pt x="262" y="1111"/>
                      <a:pt x="262" y="1168"/>
                    </a:cubicBezTo>
                    <a:cubicBezTo>
                      <a:pt x="382" y="1642"/>
                      <a:pt x="503" y="2109"/>
                      <a:pt x="588" y="2583"/>
                    </a:cubicBezTo>
                    <a:lnTo>
                      <a:pt x="616" y="2788"/>
                    </a:lnTo>
                    <a:cubicBezTo>
                      <a:pt x="651" y="2788"/>
                      <a:pt x="651" y="2816"/>
                      <a:pt x="651" y="2816"/>
                    </a:cubicBezTo>
                    <a:lnTo>
                      <a:pt x="680" y="2816"/>
                    </a:lnTo>
                    <a:cubicBezTo>
                      <a:pt x="680" y="2788"/>
                      <a:pt x="708" y="2788"/>
                      <a:pt x="680" y="2759"/>
                    </a:cubicBezTo>
                    <a:lnTo>
                      <a:pt x="651" y="2583"/>
                    </a:lnTo>
                    <a:cubicBezTo>
                      <a:pt x="559" y="2109"/>
                      <a:pt x="439" y="1613"/>
                      <a:pt x="326" y="1139"/>
                    </a:cubicBezTo>
                    <a:cubicBezTo>
                      <a:pt x="326" y="1111"/>
                      <a:pt x="298" y="1047"/>
                      <a:pt x="262" y="963"/>
                    </a:cubicBezTo>
                    <a:cubicBezTo>
                      <a:pt x="177" y="729"/>
                      <a:pt x="57" y="340"/>
                      <a:pt x="177" y="198"/>
                    </a:cubicBezTo>
                    <a:cubicBezTo>
                      <a:pt x="234" y="135"/>
                      <a:pt x="326" y="135"/>
                      <a:pt x="474" y="135"/>
                    </a:cubicBezTo>
                    <a:cubicBezTo>
                      <a:pt x="503" y="163"/>
                      <a:pt x="531" y="163"/>
                      <a:pt x="559" y="198"/>
                    </a:cubicBezTo>
                    <a:cubicBezTo>
                      <a:pt x="439" y="283"/>
                      <a:pt x="382" y="404"/>
                      <a:pt x="382" y="552"/>
                    </a:cubicBezTo>
                    <a:cubicBezTo>
                      <a:pt x="411" y="609"/>
                      <a:pt x="439" y="665"/>
                      <a:pt x="474" y="694"/>
                    </a:cubicBezTo>
                    <a:cubicBezTo>
                      <a:pt x="507" y="707"/>
                      <a:pt x="545" y="716"/>
                      <a:pt x="582" y="716"/>
                    </a:cubicBezTo>
                    <a:cubicBezTo>
                      <a:pt x="642" y="716"/>
                      <a:pt x="701" y="694"/>
                      <a:pt x="736" y="637"/>
                    </a:cubicBezTo>
                    <a:cubicBezTo>
                      <a:pt x="793" y="581"/>
                      <a:pt x="793" y="489"/>
                      <a:pt x="793" y="404"/>
                    </a:cubicBezTo>
                    <a:cubicBezTo>
                      <a:pt x="765" y="312"/>
                      <a:pt x="736" y="255"/>
                      <a:pt x="651" y="198"/>
                    </a:cubicBezTo>
                    <a:cubicBezTo>
                      <a:pt x="761" y="127"/>
                      <a:pt x="875" y="60"/>
                      <a:pt x="990" y="60"/>
                    </a:cubicBezTo>
                    <a:cubicBezTo>
                      <a:pt x="1023" y="60"/>
                      <a:pt x="1057" y="66"/>
                      <a:pt x="1090" y="78"/>
                    </a:cubicBezTo>
                    <a:cubicBezTo>
                      <a:pt x="1118" y="78"/>
                      <a:pt x="1147" y="107"/>
                      <a:pt x="1147" y="135"/>
                    </a:cubicBezTo>
                    <a:cubicBezTo>
                      <a:pt x="1090" y="163"/>
                      <a:pt x="1062" y="255"/>
                      <a:pt x="1033" y="312"/>
                    </a:cubicBezTo>
                    <a:cubicBezTo>
                      <a:pt x="1005" y="404"/>
                      <a:pt x="1005" y="460"/>
                      <a:pt x="1033" y="517"/>
                    </a:cubicBezTo>
                    <a:cubicBezTo>
                      <a:pt x="1033" y="581"/>
                      <a:pt x="1090" y="637"/>
                      <a:pt x="1147" y="637"/>
                    </a:cubicBezTo>
                    <a:cubicBezTo>
                      <a:pt x="1159" y="641"/>
                      <a:pt x="1171" y="643"/>
                      <a:pt x="1183" y="643"/>
                    </a:cubicBezTo>
                    <a:cubicBezTo>
                      <a:pt x="1260" y="643"/>
                      <a:pt x="1328" y="568"/>
                      <a:pt x="1359" y="489"/>
                    </a:cubicBezTo>
                    <a:cubicBezTo>
                      <a:pt x="1387" y="432"/>
                      <a:pt x="1359" y="375"/>
                      <a:pt x="1323" y="283"/>
                    </a:cubicBezTo>
                    <a:cubicBezTo>
                      <a:pt x="1295" y="227"/>
                      <a:pt x="1267" y="163"/>
                      <a:pt x="1238" y="135"/>
                    </a:cubicBezTo>
                    <a:cubicBezTo>
                      <a:pt x="1267" y="107"/>
                      <a:pt x="1295" y="78"/>
                      <a:pt x="1323" y="78"/>
                    </a:cubicBezTo>
                    <a:cubicBezTo>
                      <a:pt x="1351" y="72"/>
                      <a:pt x="1381" y="68"/>
                      <a:pt x="1410" y="68"/>
                    </a:cubicBezTo>
                    <a:cubicBezTo>
                      <a:pt x="1506" y="68"/>
                      <a:pt x="1599" y="106"/>
                      <a:pt x="1621" y="198"/>
                    </a:cubicBezTo>
                    <a:cubicBezTo>
                      <a:pt x="1677" y="255"/>
                      <a:pt x="1649" y="340"/>
                      <a:pt x="1649" y="432"/>
                    </a:cubicBezTo>
                    <a:cubicBezTo>
                      <a:pt x="1621" y="665"/>
                      <a:pt x="1564" y="906"/>
                      <a:pt x="1500" y="1111"/>
                    </a:cubicBezTo>
                    <a:cubicBezTo>
                      <a:pt x="1472" y="1288"/>
                      <a:pt x="1415" y="1465"/>
                      <a:pt x="1387" y="1613"/>
                    </a:cubicBezTo>
                    <a:lnTo>
                      <a:pt x="1182" y="2731"/>
                    </a:lnTo>
                    <a:cubicBezTo>
                      <a:pt x="1182" y="2759"/>
                      <a:pt x="1210" y="2759"/>
                      <a:pt x="1210" y="2759"/>
                    </a:cubicBezTo>
                    <a:lnTo>
                      <a:pt x="1238" y="2759"/>
                    </a:lnTo>
                    <a:lnTo>
                      <a:pt x="1444" y="1642"/>
                    </a:lnTo>
                    <a:cubicBezTo>
                      <a:pt x="1472" y="1465"/>
                      <a:pt x="1536" y="1288"/>
                      <a:pt x="1564" y="1139"/>
                    </a:cubicBezTo>
                    <a:cubicBezTo>
                      <a:pt x="1621" y="906"/>
                      <a:pt x="1677" y="665"/>
                      <a:pt x="1712" y="432"/>
                    </a:cubicBezTo>
                    <a:cubicBezTo>
                      <a:pt x="1712" y="340"/>
                      <a:pt x="1741" y="255"/>
                      <a:pt x="1677" y="163"/>
                    </a:cubicBezTo>
                    <a:cubicBezTo>
                      <a:pt x="1631" y="71"/>
                      <a:pt x="1506" y="12"/>
                      <a:pt x="1396" y="12"/>
                    </a:cubicBezTo>
                    <a:cubicBezTo>
                      <a:pt x="1370" y="12"/>
                      <a:pt x="1346" y="15"/>
                      <a:pt x="1323" y="22"/>
                    </a:cubicBezTo>
                    <a:cubicBezTo>
                      <a:pt x="1267" y="50"/>
                      <a:pt x="1238" y="50"/>
                      <a:pt x="1210" y="78"/>
                    </a:cubicBezTo>
                    <a:cubicBezTo>
                      <a:pt x="1182" y="50"/>
                      <a:pt x="1147" y="50"/>
                      <a:pt x="1118" y="22"/>
                    </a:cubicBezTo>
                    <a:cubicBezTo>
                      <a:pt x="1077" y="7"/>
                      <a:pt x="1036" y="0"/>
                      <a:pt x="995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3306034" y="2019413"/>
                <a:ext cx="19184" cy="5041"/>
              </a:xfrm>
              <a:custGeom>
                <a:rect b="b" l="l" r="r" t="t"/>
                <a:pathLst>
                  <a:path extrusionOk="0" h="149" w="567">
                    <a:moveTo>
                      <a:pt x="36" y="0"/>
                    </a:moveTo>
                    <a:lnTo>
                      <a:pt x="1" y="29"/>
                    </a:lnTo>
                    <a:cubicBezTo>
                      <a:pt x="1" y="57"/>
                      <a:pt x="1" y="57"/>
                      <a:pt x="36" y="57"/>
                    </a:cubicBezTo>
                    <a:lnTo>
                      <a:pt x="531" y="149"/>
                    </a:lnTo>
                    <a:cubicBezTo>
                      <a:pt x="567" y="149"/>
                      <a:pt x="567" y="121"/>
                      <a:pt x="567" y="121"/>
                    </a:cubicBezTo>
                    <a:cubicBezTo>
                      <a:pt x="567" y="85"/>
                      <a:pt x="567" y="85"/>
                      <a:pt x="531" y="85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3321125" y="1977761"/>
                <a:ext cx="14887" cy="14617"/>
              </a:xfrm>
              <a:custGeom>
                <a:rect b="b" l="l" r="r" t="t"/>
                <a:pathLst>
                  <a:path extrusionOk="0" h="432" w="440">
                    <a:moveTo>
                      <a:pt x="29" y="0"/>
                    </a:moveTo>
                    <a:cubicBezTo>
                      <a:pt x="22" y="0"/>
                      <a:pt x="15" y="7"/>
                      <a:pt x="0" y="22"/>
                    </a:cubicBezTo>
                    <a:lnTo>
                      <a:pt x="0" y="50"/>
                    </a:lnTo>
                    <a:lnTo>
                      <a:pt x="411" y="404"/>
                    </a:lnTo>
                    <a:lnTo>
                      <a:pt x="411" y="432"/>
                    </a:lnTo>
                    <a:cubicBezTo>
                      <a:pt x="439" y="432"/>
                      <a:pt x="439" y="404"/>
                      <a:pt x="439" y="404"/>
                    </a:cubicBezTo>
                    <a:lnTo>
                      <a:pt x="439" y="375"/>
                    </a:lnTo>
                    <a:lnTo>
                      <a:pt x="57" y="22"/>
                    </a:lnTo>
                    <a:cubicBezTo>
                      <a:pt x="43" y="7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3374992" y="1950455"/>
                <a:ext cx="5041" cy="19184"/>
              </a:xfrm>
              <a:custGeom>
                <a:rect b="b" l="l" r="r" t="t"/>
                <a:pathLst>
                  <a:path extrusionOk="0" h="567" w="149">
                    <a:moveTo>
                      <a:pt x="28" y="1"/>
                    </a:moveTo>
                    <a:cubicBezTo>
                      <a:pt x="28" y="36"/>
                      <a:pt x="0" y="36"/>
                      <a:pt x="0" y="65"/>
                    </a:cubicBezTo>
                    <a:cubicBezTo>
                      <a:pt x="28" y="121"/>
                      <a:pt x="28" y="213"/>
                      <a:pt x="57" y="298"/>
                    </a:cubicBezTo>
                    <a:cubicBezTo>
                      <a:pt x="57" y="390"/>
                      <a:pt x="85" y="447"/>
                      <a:pt x="85" y="532"/>
                    </a:cubicBezTo>
                    <a:lnTo>
                      <a:pt x="120" y="567"/>
                    </a:lnTo>
                    <a:cubicBezTo>
                      <a:pt x="149" y="532"/>
                      <a:pt x="149" y="532"/>
                      <a:pt x="149" y="503"/>
                    </a:cubicBezTo>
                    <a:cubicBezTo>
                      <a:pt x="149" y="447"/>
                      <a:pt x="120" y="355"/>
                      <a:pt x="120" y="270"/>
                    </a:cubicBezTo>
                    <a:cubicBezTo>
                      <a:pt x="85" y="178"/>
                      <a:pt x="85" y="93"/>
                      <a:pt x="57" y="36"/>
                    </a:cubicBezTo>
                    <a:cubicBezTo>
                      <a:pt x="57" y="36"/>
                      <a:pt x="57" y="1"/>
                      <a:pt x="28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3409944" y="1949508"/>
                <a:ext cx="3857" cy="22060"/>
              </a:xfrm>
              <a:custGeom>
                <a:rect b="b" l="l" r="r" t="t"/>
                <a:pathLst>
                  <a:path extrusionOk="0" h="652" w="114">
                    <a:moveTo>
                      <a:pt x="85" y="1"/>
                    </a:moveTo>
                    <a:cubicBezTo>
                      <a:pt x="85" y="1"/>
                      <a:pt x="57" y="1"/>
                      <a:pt x="57" y="29"/>
                    </a:cubicBezTo>
                    <a:lnTo>
                      <a:pt x="0" y="623"/>
                    </a:lnTo>
                    <a:cubicBezTo>
                      <a:pt x="0" y="623"/>
                      <a:pt x="0" y="651"/>
                      <a:pt x="28" y="651"/>
                    </a:cubicBezTo>
                    <a:lnTo>
                      <a:pt x="57" y="623"/>
                    </a:lnTo>
                    <a:lnTo>
                      <a:pt x="113" y="29"/>
                    </a:lnTo>
                    <a:cubicBezTo>
                      <a:pt x="113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3447739" y="1987573"/>
                <a:ext cx="19895" cy="13906"/>
              </a:xfrm>
              <a:custGeom>
                <a:rect b="b" l="l" r="r" t="t"/>
                <a:pathLst>
                  <a:path extrusionOk="0" h="411" w="588">
                    <a:moveTo>
                      <a:pt x="531" y="0"/>
                    </a:moveTo>
                    <a:lnTo>
                      <a:pt x="29" y="354"/>
                    </a:lnTo>
                    <a:cubicBezTo>
                      <a:pt x="1" y="354"/>
                      <a:pt x="1" y="382"/>
                      <a:pt x="29" y="382"/>
                    </a:cubicBezTo>
                    <a:lnTo>
                      <a:pt x="29" y="411"/>
                    </a:lnTo>
                    <a:lnTo>
                      <a:pt x="57" y="411"/>
                    </a:lnTo>
                    <a:lnTo>
                      <a:pt x="560" y="57"/>
                    </a:lnTo>
                    <a:cubicBezTo>
                      <a:pt x="560" y="29"/>
                      <a:pt x="588" y="29"/>
                      <a:pt x="560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3461645" y="2026349"/>
                <a:ext cx="20132" cy="3147"/>
              </a:xfrm>
              <a:custGeom>
                <a:rect b="b" l="l" r="r" t="t"/>
                <a:pathLst>
                  <a:path extrusionOk="0" h="93" w="595">
                    <a:moveTo>
                      <a:pt x="35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35" y="57"/>
                    </a:cubicBezTo>
                    <a:lnTo>
                      <a:pt x="566" y="92"/>
                    </a:lnTo>
                    <a:cubicBezTo>
                      <a:pt x="594" y="92"/>
                      <a:pt x="594" y="57"/>
                      <a:pt x="594" y="57"/>
                    </a:cubicBezTo>
                    <a:cubicBezTo>
                      <a:pt x="594" y="29"/>
                      <a:pt x="594" y="29"/>
                      <a:pt x="566" y="29"/>
                    </a:cubicBez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5"/>
              <p:cNvSpPr/>
              <p:nvPr/>
            </p:nvSpPr>
            <p:spPr>
              <a:xfrm>
                <a:off x="3346028" y="1991397"/>
                <a:ext cx="36880" cy="56065"/>
              </a:xfrm>
              <a:custGeom>
                <a:rect b="b" l="l" r="r" t="t"/>
                <a:pathLst>
                  <a:path extrusionOk="0" h="1657" w="1090">
                    <a:moveTo>
                      <a:pt x="1033" y="1"/>
                    </a:moveTo>
                    <a:cubicBezTo>
                      <a:pt x="708" y="64"/>
                      <a:pt x="411" y="298"/>
                      <a:pt x="234" y="623"/>
                    </a:cubicBezTo>
                    <a:cubicBezTo>
                      <a:pt x="57" y="913"/>
                      <a:pt x="0" y="1302"/>
                      <a:pt x="120" y="1621"/>
                    </a:cubicBezTo>
                    <a:cubicBezTo>
                      <a:pt x="120" y="1621"/>
                      <a:pt x="120" y="1656"/>
                      <a:pt x="149" y="1656"/>
                    </a:cubicBezTo>
                    <a:cubicBezTo>
                      <a:pt x="149" y="1656"/>
                      <a:pt x="177" y="1621"/>
                      <a:pt x="149" y="1592"/>
                    </a:cubicBezTo>
                    <a:cubicBezTo>
                      <a:pt x="57" y="1302"/>
                      <a:pt x="120" y="913"/>
                      <a:pt x="269" y="652"/>
                    </a:cubicBezTo>
                    <a:cubicBezTo>
                      <a:pt x="446" y="354"/>
                      <a:pt x="736" y="121"/>
                      <a:pt x="1061" y="64"/>
                    </a:cubicBezTo>
                    <a:cubicBezTo>
                      <a:pt x="1061" y="29"/>
                      <a:pt x="1090" y="29"/>
                      <a:pt x="1090" y="1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3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</a:t>
            </a:r>
            <a:endParaRPr/>
          </a:p>
        </p:txBody>
      </p:sp>
      <p:pic>
        <p:nvPicPr>
          <p:cNvPr id="697" name="Google Shape;69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9" y="545847"/>
            <a:ext cx="7195401" cy="3886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7 </a:t>
            </a:r>
            <a:r>
              <a:rPr b="0" lang="en"/>
              <a:t>(Method overloading):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54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</a:t>
            </a:r>
            <a:endParaRPr/>
          </a:p>
        </p:txBody>
      </p:sp>
      <p:sp>
        <p:nvSpPr>
          <p:cNvPr id="704" name="Google Shape;704;p54"/>
          <p:cNvSpPr txBox="1"/>
          <p:nvPr>
            <p:ph type="title"/>
          </p:nvPr>
        </p:nvSpPr>
        <p:spPr>
          <a:xfrm>
            <a:off x="852600" y="1135650"/>
            <a:ext cx="7438800" cy="35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0" lang="en" sz="1900"/>
              <a:t>Create a class </a:t>
            </a:r>
            <a:r>
              <a:rPr lang="en" sz="1900"/>
              <a:t>AreaCalculator</a:t>
            </a:r>
            <a:r>
              <a:rPr b="0" lang="en" sz="1900"/>
              <a:t> with method </a:t>
            </a:r>
            <a:r>
              <a:rPr lang="en" sz="1900"/>
              <a:t>calculateArea()</a:t>
            </a:r>
            <a:r>
              <a:rPr b="0" lang="en" sz="1900"/>
              <a:t> and perform the following tasks:</a:t>
            </a:r>
            <a:endParaRPr b="0" sz="1900"/>
          </a:p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0" lang="en" sz="1900"/>
              <a:t>Create an overloaded method named </a:t>
            </a:r>
            <a:r>
              <a:rPr lang="en" sz="1900"/>
              <a:t>calculateArea</a:t>
            </a:r>
            <a:r>
              <a:rPr b="0" lang="en" sz="1900"/>
              <a:t> to compute and display the area of a rectangle using </a:t>
            </a:r>
            <a:r>
              <a:rPr lang="en" sz="1900"/>
              <a:t>length</a:t>
            </a:r>
            <a:r>
              <a:rPr b="0" lang="en" sz="1900"/>
              <a:t> and </a:t>
            </a:r>
            <a:r>
              <a:rPr lang="en" sz="1900"/>
              <a:t>width</a:t>
            </a:r>
            <a:r>
              <a:rPr b="0" lang="en" sz="1900"/>
              <a:t>.</a:t>
            </a:r>
            <a:endParaRPr b="0" sz="1900"/>
          </a:p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0" lang="en" sz="1900"/>
              <a:t>Overload the </a:t>
            </a:r>
            <a:r>
              <a:rPr lang="en" sz="1900"/>
              <a:t>calculateArea()</a:t>
            </a:r>
            <a:r>
              <a:rPr b="0" lang="en" sz="1900"/>
              <a:t> method to calculate and display the area of a square using the side length.</a:t>
            </a:r>
            <a:endParaRPr b="0" sz="1900"/>
          </a:p>
          <a:p>
            <a:pPr indent="-3492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0" lang="en" sz="1900"/>
              <a:t>Overload the calculateArea method again to calculate and display the area of a triangle using </a:t>
            </a:r>
            <a:r>
              <a:rPr lang="en" sz="1900"/>
              <a:t>base</a:t>
            </a:r>
            <a:r>
              <a:rPr b="0" lang="en" sz="1900"/>
              <a:t> and </a:t>
            </a:r>
            <a:r>
              <a:rPr lang="en" sz="1900"/>
              <a:t>height</a:t>
            </a:r>
            <a:r>
              <a:rPr b="0" lang="en" sz="1900"/>
              <a:t>.</a:t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0" name="Google Shape;71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988" y="546075"/>
            <a:ext cx="5756025" cy="4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6" name="Google Shape;566;p36"/>
          <p:cNvSpPr txBox="1"/>
          <p:nvPr>
            <p:ph type="title"/>
          </p:nvPr>
        </p:nvSpPr>
        <p:spPr>
          <a:xfrm>
            <a:off x="902950" y="1321025"/>
            <a:ext cx="4322100" cy="35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Inheritance in Java is a mechanism in which one object acquires all the </a:t>
            </a:r>
            <a:r>
              <a:rPr lang="en" sz="2300"/>
              <a:t>properties</a:t>
            </a:r>
            <a:r>
              <a:rPr b="0" lang="en" sz="2300"/>
              <a:t> of a parent object.</a:t>
            </a:r>
            <a:endParaRPr b="0"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The </a:t>
            </a:r>
            <a:r>
              <a:rPr lang="en" sz="2300"/>
              <a:t>extends</a:t>
            </a:r>
            <a:r>
              <a:rPr b="0" lang="en" sz="2300"/>
              <a:t> keyword is used to perform inheritance in Java. </a:t>
            </a:r>
            <a:endParaRPr b="0"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</p:txBody>
      </p:sp>
      <p:sp>
        <p:nvSpPr>
          <p:cNvPr id="567" name="Google Shape;567;p36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id="568" name="Google Shape;5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879" y="1148126"/>
            <a:ext cx="2761120" cy="320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4" name="Google Shape;574;p37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75" name="Google Shape;575;p37"/>
          <p:cNvSpPr txBox="1"/>
          <p:nvPr/>
        </p:nvSpPr>
        <p:spPr>
          <a:xfrm>
            <a:off x="670400" y="548950"/>
            <a:ext cx="8606100" cy="26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entury Gothic"/>
                <a:ea typeface="Century Gothic"/>
                <a:cs typeface="Century Gothic"/>
                <a:sym typeface="Century Gothic"/>
              </a:rPr>
              <a:t>The parent class is known as </a:t>
            </a:r>
            <a:r>
              <a:rPr b="1" lang="en" sz="2200">
                <a:latin typeface="Century Gothic"/>
                <a:ea typeface="Century Gothic"/>
                <a:cs typeface="Century Gothic"/>
                <a:sym typeface="Century Gothic"/>
              </a:rPr>
              <a:t>Base Class </a:t>
            </a:r>
            <a:r>
              <a:rPr lang="en" sz="2200">
                <a:latin typeface="Century Gothic"/>
                <a:ea typeface="Century Gothic"/>
                <a:cs typeface="Century Gothic"/>
                <a:sym typeface="Century Gothic"/>
              </a:rPr>
              <a:t>/ </a:t>
            </a:r>
            <a:r>
              <a:rPr b="1" lang="en" sz="2200">
                <a:latin typeface="Century Gothic"/>
                <a:ea typeface="Century Gothic"/>
                <a:cs typeface="Century Gothic"/>
                <a:sym typeface="Century Gothic"/>
              </a:rPr>
              <a:t>Super class</a:t>
            </a:r>
            <a:r>
              <a:rPr lang="en" sz="22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entury Gothic"/>
                <a:ea typeface="Century Gothic"/>
                <a:cs typeface="Century Gothic"/>
                <a:sym typeface="Century Gothic"/>
              </a:rPr>
              <a:t>The child class is known as </a:t>
            </a:r>
            <a:r>
              <a:rPr b="1" lang="en" sz="2200">
                <a:latin typeface="Century Gothic"/>
                <a:ea typeface="Century Gothic"/>
                <a:cs typeface="Century Gothic"/>
                <a:sym typeface="Century Gothic"/>
              </a:rPr>
              <a:t>Derived class</a:t>
            </a:r>
            <a:r>
              <a:rPr lang="en" sz="2200">
                <a:latin typeface="Century Gothic"/>
                <a:ea typeface="Century Gothic"/>
                <a:cs typeface="Century Gothic"/>
                <a:sym typeface="Century Gothic"/>
              </a:rPr>
              <a:t>/ </a:t>
            </a:r>
            <a:r>
              <a:rPr b="1" lang="en" sz="2200">
                <a:latin typeface="Century Gothic"/>
                <a:ea typeface="Century Gothic"/>
                <a:cs typeface="Century Gothic"/>
                <a:sym typeface="Century Gothic"/>
              </a:rPr>
              <a:t>Sub Class</a:t>
            </a:r>
            <a:r>
              <a:rPr lang="en" sz="24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76" name="Google Shape;576;p37"/>
          <p:cNvPicPr preferRelativeResize="0"/>
          <p:nvPr/>
        </p:nvPicPr>
        <p:blipFill rotWithShape="1">
          <a:blip r:embed="rId3">
            <a:alphaModFix/>
          </a:blip>
          <a:srcRect b="4840" l="0" r="0" t="-4840"/>
          <a:stretch/>
        </p:blipFill>
        <p:spPr>
          <a:xfrm>
            <a:off x="563375" y="1423975"/>
            <a:ext cx="8017250" cy="32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8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pic>
        <p:nvPicPr>
          <p:cNvPr id="582" name="Google Shape;58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638" y="248799"/>
            <a:ext cx="7658724" cy="46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9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pic>
        <p:nvPicPr>
          <p:cNvPr id="588" name="Google Shape;58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100" y="846375"/>
            <a:ext cx="4704424" cy="3973524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39"/>
          <p:cNvSpPr txBox="1"/>
          <p:nvPr>
            <p:ph type="title"/>
          </p:nvPr>
        </p:nvSpPr>
        <p:spPr>
          <a:xfrm>
            <a:off x="592275" y="232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Before implementing Inheritance</a:t>
            </a:r>
            <a:endParaRPr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0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pic>
        <p:nvPicPr>
          <p:cNvPr id="595" name="Google Shape;59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788" y="853563"/>
            <a:ext cx="4989724" cy="3757701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40"/>
          <p:cNvSpPr txBox="1"/>
          <p:nvPr>
            <p:ph type="title"/>
          </p:nvPr>
        </p:nvSpPr>
        <p:spPr>
          <a:xfrm>
            <a:off x="592275" y="232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After</a:t>
            </a:r>
            <a:r>
              <a:rPr lang="en" sz="2600"/>
              <a:t> implementing Inheritance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Inheritance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3" name="Google Shape;603;p41"/>
          <p:cNvSpPr txBox="1"/>
          <p:nvPr>
            <p:ph type="title"/>
          </p:nvPr>
        </p:nvSpPr>
        <p:spPr>
          <a:xfrm>
            <a:off x="902950" y="1082913"/>
            <a:ext cx="6973200" cy="35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Reusability</a:t>
            </a:r>
            <a:r>
              <a:rPr b="0" lang="en" sz="2200"/>
              <a:t>: Inheritance help the code to be reused in many situations. </a:t>
            </a:r>
            <a:endParaRPr b="0" sz="22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Save time &amp; effort</a:t>
            </a:r>
            <a:r>
              <a:rPr b="0" lang="en" sz="2200"/>
              <a:t>: the above concept of reusability achieved by inheritance saves the programmer time and effort.</a:t>
            </a:r>
            <a:endParaRPr b="0" sz="22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/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Data hiding</a:t>
            </a:r>
            <a:r>
              <a:rPr b="0" lang="en" sz="2200"/>
              <a:t>: the base class can decide to keep some data private so that it cannot be altered by the derived class.</a:t>
            </a:r>
            <a:endParaRPr b="0" sz="22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</p:txBody>
      </p:sp>
      <p:sp>
        <p:nvSpPr>
          <p:cNvPr id="604" name="Google Shape;604;p41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0" name="Google Shape;610;p42"/>
          <p:cNvSpPr txBox="1"/>
          <p:nvPr>
            <p:ph type="title"/>
          </p:nvPr>
        </p:nvSpPr>
        <p:spPr>
          <a:xfrm>
            <a:off x="922175" y="717926"/>
            <a:ext cx="6973200" cy="37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Easy to understand:</a:t>
            </a:r>
            <a:r>
              <a:rPr b="0" lang="en" sz="2300"/>
              <a:t> It is easy to understand large program with use of inheritance.</a:t>
            </a:r>
            <a:endParaRPr b="0"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Maintainability:</a:t>
            </a:r>
            <a:r>
              <a:rPr b="0" lang="en" sz="2300"/>
              <a:t> It is easy to debug a program when divided in parts. Inheritance provides an opportunity to capture the program.</a:t>
            </a:r>
            <a:endParaRPr b="0" sz="2300"/>
          </a:p>
        </p:txBody>
      </p:sp>
      <p:sp>
        <p:nvSpPr>
          <p:cNvPr id="611" name="Google Shape;611;p42"/>
          <p:cNvSpPr txBox="1"/>
          <p:nvPr>
            <p:ph idx="12" type="sldNum"/>
          </p:nvPr>
        </p:nvSpPr>
        <p:spPr>
          <a:xfrm>
            <a:off x="4343299" y="4659900"/>
            <a:ext cx="39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rackets Lesson for Coding and Programming by Slidesgo">
  <a:themeElements>
    <a:clrScheme name="Simple Light">
      <a:dk1>
        <a:srgbClr val="383838"/>
      </a:dk1>
      <a:lt1>
        <a:srgbClr val="F9F9F9"/>
      </a:lt1>
      <a:dk2>
        <a:srgbClr val="FFE3E3"/>
      </a:dk2>
      <a:lt2>
        <a:srgbClr val="FF807D"/>
      </a:lt2>
      <a:accent1>
        <a:srgbClr val="FF6E6B"/>
      </a:accent1>
      <a:accent2>
        <a:srgbClr val="E95856"/>
      </a:accent2>
      <a:accent3>
        <a:srgbClr val="ABC8F4"/>
      </a:accent3>
      <a:accent4>
        <a:srgbClr val="2E7DF4"/>
      </a:accent4>
      <a:accent5>
        <a:srgbClr val="0E66EB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